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2" r:id="rId3"/>
  </p:sldMasterIdLst>
  <p:notesMasterIdLst>
    <p:notesMasterId r:id="rId10"/>
  </p:notesMasterIdLst>
  <p:handoutMasterIdLst>
    <p:handoutMasterId r:id="rId15"/>
  </p:handoutMasterIdLst>
  <p:sldIdLst>
    <p:sldId id="269" r:id="rId4"/>
    <p:sldId id="275" r:id="rId5"/>
    <p:sldId id="268" r:id="rId6"/>
    <p:sldId id="274" r:id="rId7"/>
    <p:sldId id="276" r:id="rId8"/>
    <p:sldId id="277" r:id="rId9"/>
    <p:sldId id="278" r:id="rId11"/>
    <p:sldId id="279" r:id="rId12"/>
    <p:sldId id="280" r:id="rId13"/>
    <p:sldId id="270" r:id="rId14"/>
  </p:sldIdLst>
  <p:sldSz cx="9144000" cy="6858000" type="screen4x3"/>
  <p:notesSz cx="6858000" cy="9144000"/>
  <p:custDataLst>
    <p:tags r:id="rId19"/>
  </p:custDataLst>
  <p:defaultTex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4"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65AC"/>
    <a:srgbClr val="FA7526"/>
    <a:srgbClr val="01A79D"/>
    <a:srgbClr val="35B443"/>
    <a:srgbClr val="FF8427"/>
    <a:srgbClr val="001476"/>
    <a:srgbClr val="000F5C"/>
    <a:srgbClr val="24306E"/>
    <a:srgbClr val="003366"/>
    <a:srgbClr val="212D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34564" autoAdjust="0"/>
    <p:restoredTop sz="86419" autoAdjust="0"/>
  </p:normalViewPr>
  <p:slideViewPr>
    <p:cSldViewPr showGuides="1">
      <p:cViewPr varScale="1">
        <p:scale>
          <a:sx n="87" d="100"/>
          <a:sy n="87" d="100"/>
        </p:scale>
        <p:origin x="744" y="62"/>
      </p:cViewPr>
      <p:guideLst>
        <p:guide orient="horz" pos="2164"/>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6" d="100"/>
          <a:sy n="86" d="100"/>
        </p:scale>
        <p:origin x="3928" y="216"/>
      </p:cViewPr>
      <p:guideLst>
        <p:guide orient="horz" pos="2886"/>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9" Type="http://schemas.openxmlformats.org/officeDocument/2006/relationships/tags" Target="tags/tag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handoutMaster" Target="handoutMasters/handoutMaster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notesMaster" Target="notesMasters/notesMaster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8B728649-7CF7-45E4-8450-489277DE9353}" type="datetimeFigureOut">
              <a:rPr lang="zh-CN" altLang="en-US"/>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eaLnBrk="1" hangingPunct="1">
              <a:defRPr sz="1200"/>
            </a:lvl1pPr>
          </a:lstStyle>
          <a:p>
            <a:fld id="{4C18CEFA-74FF-4655-B7B7-96F754659E0D}"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4C18CEFA-74FF-4655-B7B7-96F754659E0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4" Type="http://schemas.openxmlformats.org/officeDocument/2006/relationships/image" Target="../media/image3.jpeg"/><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3" name="矩形 2"/>
          <p:cNvSpPr/>
          <p:nvPr userDrawn="1"/>
        </p:nvSpPr>
        <p:spPr>
          <a:xfrm>
            <a:off x="215900" y="231775"/>
            <a:ext cx="8712200" cy="6408738"/>
          </a:xfrm>
          <a:prstGeom prst="rect">
            <a:avLst/>
          </a:prstGeom>
          <a:noFill/>
          <a:ln w="9525" cap="flat" cmpd="sng" algn="ctr">
            <a:solidFill>
              <a:schemeClr val="tx2">
                <a:lumMod val="40000"/>
                <a:lumOff val="6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anchor="ctr"/>
          <a:lstStyle/>
          <a:p>
            <a:pPr algn="ctr">
              <a:defRPr/>
            </a:pPr>
            <a:endParaRPr lang="zh-CN" altLang="en-US"/>
          </a:p>
        </p:txBody>
      </p:sp>
      <p:sp>
        <p:nvSpPr>
          <p:cNvPr id="6" name="文本框 9"/>
          <p:cNvSpPr txBox="1">
            <a:spLocks noChangeArrowheads="1"/>
          </p:cNvSpPr>
          <p:nvPr userDrawn="1"/>
        </p:nvSpPr>
        <p:spPr bwMode="auto">
          <a:xfrm>
            <a:off x="478155" y="3521075"/>
            <a:ext cx="8402320" cy="368300"/>
          </a:xfrm>
          <a:prstGeom prst="rect">
            <a:avLst/>
          </a:prstGeom>
          <a:noFill/>
          <a:ln>
            <a:noFill/>
          </a:ln>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buClrTx/>
              <a:buSzTx/>
              <a:buFontTx/>
              <a:defRPr/>
            </a:pPr>
            <a:r>
              <a:rPr lang="en-US" altLang="zh-CN" sz="1800" b="1" dirty="0">
                <a:solidFill>
                  <a:schemeClr val="bg1"/>
                </a:solidFill>
                <a:latin typeface="+mj-lt"/>
                <a:cs typeface="Times New Roman" panose="02020603050405020304" pitchFamily="18" charset="0"/>
              </a:rPr>
              <a:t> </a:t>
            </a:r>
            <a:r>
              <a:rPr lang="zh-CN" altLang="en-US" sz="1600" b="1" dirty="0">
                <a:solidFill>
                  <a:schemeClr val="bg1"/>
                </a:solidFill>
                <a:latin typeface="微软雅黑" panose="020B0503020204020204" pitchFamily="34" charset="-122"/>
                <a:ea typeface="微软雅黑" panose="020B0503020204020204" pitchFamily="34" charset="-122"/>
              </a:rPr>
              <a:t>International Petroleum and Petrochemical Technology Conference 202</a:t>
            </a:r>
            <a:r>
              <a:rPr lang="en-US" altLang="zh-CN" sz="1600" b="1" dirty="0">
                <a:solidFill>
                  <a:schemeClr val="bg1"/>
                </a:solidFill>
                <a:latin typeface="微软雅黑" panose="020B0503020204020204" pitchFamily="34" charset="-122"/>
                <a:ea typeface="微软雅黑" panose="020B0503020204020204" pitchFamily="34" charset="-122"/>
              </a:rPr>
              <a:t>4</a:t>
            </a:r>
            <a:endParaRPr lang="zh-CN" altLang="en-US" sz="1600" b="1" dirty="0">
              <a:solidFill>
                <a:schemeClr val="bg1"/>
              </a:solidFill>
              <a:latin typeface="微软雅黑" panose="020B0503020204020204" pitchFamily="34" charset="-122"/>
              <a:ea typeface="微软雅黑" panose="020B0503020204020204" pitchFamily="34" charset="-122"/>
            </a:endParaRPr>
          </a:p>
        </p:txBody>
      </p:sp>
      <p:pic>
        <p:nvPicPr>
          <p:cNvPr id="7" name="图片 1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52095" y="260350"/>
            <a:ext cx="858520" cy="1145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文本框 23"/>
          <p:cNvSpPr txBox="1"/>
          <p:nvPr userDrawn="1"/>
        </p:nvSpPr>
        <p:spPr>
          <a:xfrm>
            <a:off x="1259632" y="2464145"/>
            <a:ext cx="7152005" cy="706755"/>
          </a:xfrm>
          <a:prstGeom prst="rect">
            <a:avLst/>
          </a:prstGeom>
          <a:noFill/>
          <a:effectLst>
            <a:outerShdw blurRad="50800" dist="38100" dir="5400000" algn="t" rotWithShape="0">
              <a:prstClr val="black">
                <a:alpha val="40000"/>
              </a:prstClr>
            </a:outerShdw>
            <a:reflection blurRad="6350" stA="50000" endA="300" endPos="55000" dir="5400000" sy="-100000" algn="bl" rotWithShape="0"/>
          </a:effectLst>
          <a:scene3d>
            <a:camera prst="orthographicFront"/>
            <a:lightRig rig="threePt" dir="t"/>
          </a:scene3d>
          <a:sp3d>
            <a:bevelT/>
          </a:sp3d>
        </p:spPr>
        <p:txBody>
          <a:bodyPr wrap="square">
            <a:spAutoFit/>
          </a:bodyPr>
          <a:lstStyle/>
          <a:p>
            <a:pPr>
              <a:defRPr/>
            </a:pPr>
            <a:r>
              <a:rPr lang="en-US" altLang="zh-CN" sz="4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2024 </a:t>
            </a:r>
            <a:r>
              <a:rPr lang="zh-CN" altLang="en-US" sz="4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国际石油石化技术会议</a:t>
            </a:r>
            <a:endParaRPr lang="zh-CN" altLang="en-US" sz="4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pic>
        <p:nvPicPr>
          <p:cNvPr id="28" name="图片 2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07904" y="4278323"/>
            <a:ext cx="4536504" cy="1674186"/>
          </a:xfrm>
          <a:prstGeom prst="rect">
            <a:avLst/>
          </a:prstGeom>
        </p:spPr>
      </p:pic>
      <p:sp>
        <p:nvSpPr>
          <p:cNvPr id="35" name="文本框 11"/>
          <p:cNvSpPr txBox="1">
            <a:spLocks noChangeArrowheads="1"/>
          </p:cNvSpPr>
          <p:nvPr userDrawn="1"/>
        </p:nvSpPr>
        <p:spPr bwMode="auto">
          <a:xfrm>
            <a:off x="1205865" y="449580"/>
            <a:ext cx="7494270" cy="1632585"/>
          </a:xfrm>
          <a:prstGeom prst="rect">
            <a:avLst/>
          </a:prstGeom>
          <a:noFill/>
          <a:ln>
            <a:noFill/>
          </a:ln>
        </p:spPr>
        <p:txBody>
          <a:bodyPr wrap="square">
            <a:no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r>
              <a:rPr lang="en-US" altLang="zh-CN" sz="1200" b="1" dirty="0">
                <a:solidFill>
                  <a:schemeClr val="bg1"/>
                </a:solidFill>
                <a:latin typeface="微软雅黑" panose="020B0503020204020204" pitchFamily="34" charset="-122"/>
                <a:ea typeface="微软雅黑" panose="020B0503020204020204" pitchFamily="34" charset="-122"/>
              </a:rPr>
              <a:t> </a:t>
            </a:r>
            <a:endParaRPr lang="en-US" altLang="zh-CN" sz="1200" b="1" dirty="0">
              <a:solidFill>
                <a:schemeClr val="bg1"/>
              </a:solidFill>
              <a:latin typeface="微软雅黑" panose="020B0503020204020204" pitchFamily="34" charset="-122"/>
              <a:ea typeface="微软雅黑" panose="020B0503020204020204" pitchFamily="34" charset="-122"/>
            </a:endParaRPr>
          </a:p>
          <a:p>
            <a:r>
              <a:rPr lang="zh-CN" altLang="en-US" sz="1200" b="1" dirty="0">
                <a:solidFill>
                  <a:schemeClr val="bg1"/>
                </a:solidFill>
                <a:latin typeface="微软雅黑" panose="020B0503020204020204" pitchFamily="34" charset="-122"/>
                <a:ea typeface="微软雅黑" panose="020B0503020204020204" pitchFamily="34" charset="-122"/>
              </a:rPr>
              <a:t>中国</a:t>
            </a:r>
            <a:r>
              <a:rPr lang="en-US" altLang="zh-CN" sz="1200" b="1" dirty="0">
                <a:solidFill>
                  <a:schemeClr val="bg1"/>
                </a:solidFill>
                <a:latin typeface="微软雅黑" panose="020B0503020204020204" pitchFamily="34" charset="-122"/>
                <a:ea typeface="微软雅黑" panose="020B0503020204020204" pitchFamily="34" charset="-122"/>
              </a:rPr>
              <a:t>  </a:t>
            </a:r>
            <a:r>
              <a:rPr lang="zh-CN" altLang="en-US" sz="1200" b="1" dirty="0">
                <a:solidFill>
                  <a:schemeClr val="bg1"/>
                </a:solidFill>
                <a:latin typeface="微软雅黑" panose="020B0503020204020204" pitchFamily="34" charset="-122"/>
                <a:ea typeface="微软雅黑" panose="020B0503020204020204" pitchFamily="34" charset="-122"/>
              </a:rPr>
              <a:t>北京</a:t>
            </a:r>
            <a:r>
              <a:rPr lang="en-US" altLang="zh-CN" sz="1200" b="1" dirty="0">
                <a:solidFill>
                  <a:schemeClr val="bg1"/>
                </a:solidFill>
                <a:latin typeface="微软雅黑" panose="020B0503020204020204" pitchFamily="34" charset="-122"/>
                <a:ea typeface="微软雅黑" panose="020B0503020204020204" pitchFamily="34" charset="-122"/>
              </a:rPr>
              <a:t>    2024</a:t>
            </a:r>
            <a:r>
              <a:rPr lang="zh-CN" altLang="en-US" sz="1200" b="1" dirty="0">
                <a:solidFill>
                  <a:schemeClr val="bg1"/>
                </a:solidFill>
                <a:latin typeface="微软雅黑" panose="020B0503020204020204" pitchFamily="34" charset="-122"/>
                <a:ea typeface="微软雅黑" panose="020B0503020204020204" pitchFamily="34" charset="-122"/>
              </a:rPr>
              <a:t>年</a:t>
            </a:r>
            <a:r>
              <a:rPr lang="en-US" altLang="zh-CN" sz="1200" b="1" dirty="0">
                <a:solidFill>
                  <a:schemeClr val="bg1"/>
                </a:solidFill>
                <a:latin typeface="微软雅黑" panose="020B0503020204020204" pitchFamily="34" charset="-122"/>
                <a:ea typeface="微软雅黑" panose="020B0503020204020204" pitchFamily="34" charset="-122"/>
              </a:rPr>
              <a:t>3</a:t>
            </a:r>
            <a:r>
              <a:rPr lang="zh-CN" altLang="en-US" sz="1200" b="1" dirty="0">
                <a:solidFill>
                  <a:schemeClr val="bg1"/>
                </a:solidFill>
                <a:latin typeface="微软雅黑" panose="020B0503020204020204" pitchFamily="34" charset="-122"/>
                <a:ea typeface="微软雅黑" panose="020B0503020204020204" pitchFamily="34" charset="-122"/>
              </a:rPr>
              <a:t>月</a:t>
            </a:r>
            <a:r>
              <a:rPr lang="en-US" altLang="zh-CN" sz="1200" b="1" dirty="0">
                <a:solidFill>
                  <a:schemeClr val="bg1"/>
                </a:solidFill>
                <a:latin typeface="微软雅黑" panose="020B0503020204020204" pitchFamily="34" charset="-122"/>
                <a:ea typeface="微软雅黑" panose="020B0503020204020204" pitchFamily="34" charset="-122"/>
              </a:rPr>
              <a:t>25-27</a:t>
            </a:r>
            <a:r>
              <a:rPr lang="zh-CN" altLang="en-US" sz="1200" b="1" dirty="0">
                <a:solidFill>
                  <a:schemeClr val="bg1"/>
                </a:solidFill>
                <a:latin typeface="微软雅黑" panose="020B0503020204020204" pitchFamily="34" charset="-122"/>
                <a:ea typeface="微软雅黑" panose="020B0503020204020204" pitchFamily="34" charset="-122"/>
              </a:rPr>
              <a:t>日</a:t>
            </a:r>
            <a:endParaRPr lang="zh-CN" altLang="en-US" sz="1200" b="1" dirty="0">
              <a:solidFill>
                <a:schemeClr val="bg1"/>
              </a:solidFill>
              <a:latin typeface="微软雅黑" panose="020B0503020204020204" pitchFamily="34" charset="-122"/>
              <a:ea typeface="微软雅黑" panose="020B0503020204020204" pitchFamily="34" charset="-122"/>
            </a:endParaRPr>
          </a:p>
          <a:p>
            <a:r>
              <a:rPr lang="en-US" altLang="zh-CN" sz="1200" b="1" dirty="0">
                <a:solidFill>
                  <a:schemeClr val="bg1"/>
                </a:solidFill>
                <a:latin typeface="微软雅黑" panose="020B0503020204020204" pitchFamily="34" charset="-122"/>
                <a:ea typeface="微软雅黑" panose="020B0503020204020204" pitchFamily="34" charset="-122"/>
              </a:rPr>
              <a:t>  </a:t>
            </a:r>
            <a:endParaRPr lang="en-US" altLang="zh-CN" sz="1200" b="1" dirty="0">
              <a:solidFill>
                <a:schemeClr val="bg1"/>
              </a:solidFill>
              <a:latin typeface="微软雅黑" panose="020B0503020204020204" pitchFamily="34" charset="-122"/>
              <a:ea typeface="微软雅黑" panose="020B0503020204020204" pitchFamily="34" charset="-122"/>
            </a:endParaRPr>
          </a:p>
          <a:p>
            <a:r>
              <a:rPr lang="en-US" altLang="zh-CN" sz="1200" b="1" dirty="0">
                <a:solidFill>
                  <a:schemeClr val="bg1"/>
                </a:solidFill>
                <a:latin typeface="微软雅黑" panose="020B0503020204020204" pitchFamily="34" charset="-122"/>
                <a:ea typeface="微软雅黑" panose="020B0503020204020204" pitchFamily="34" charset="-122"/>
              </a:rPr>
              <a:t> </a:t>
            </a:r>
            <a:r>
              <a:rPr lang="zh-CN" altLang="en-US" sz="1200" b="1" dirty="0">
                <a:solidFill>
                  <a:schemeClr val="bg1"/>
                </a:solidFill>
                <a:latin typeface="微软雅黑" panose="020B0503020204020204" pitchFamily="34" charset="-122"/>
                <a:ea typeface="微软雅黑" panose="020B0503020204020204" pitchFamily="34" charset="-122"/>
              </a:rPr>
              <a:t>中国国际展览中心（新馆）</a:t>
            </a:r>
            <a:endParaRPr lang="en-US" altLang="zh-CN" sz="1200" b="1" dirty="0">
              <a:solidFill>
                <a:schemeClr val="bg1"/>
              </a:solidFill>
              <a:latin typeface="微软雅黑" panose="020B0503020204020204" pitchFamily="34" charset="-122"/>
              <a:ea typeface="微软雅黑" panose="020B0503020204020204" pitchFamily="34" charset="-122"/>
            </a:endParaRPr>
          </a:p>
          <a:p>
            <a:r>
              <a:rPr lang="zh-CN" altLang="en-US" sz="1200" b="1" dirty="0">
                <a:solidFill>
                  <a:schemeClr val="bg1"/>
                </a:solidFill>
                <a:latin typeface="微软雅黑" panose="020B0503020204020204" pitchFamily="34" charset="-122"/>
                <a:ea typeface="微软雅黑" panose="020B0503020204020204" pitchFamily="34" charset="-122"/>
              </a:rPr>
              <a:t> </a:t>
            </a:r>
            <a:r>
              <a:rPr lang="en-US" altLang="zh-CN" sz="1200" b="1" dirty="0">
                <a:solidFill>
                  <a:schemeClr val="bg1"/>
                </a:solidFill>
                <a:latin typeface="微软雅黑" panose="020B0503020204020204" pitchFamily="34" charset="-122"/>
                <a:ea typeface="微软雅黑" panose="020B0503020204020204" pitchFamily="34" charset="-122"/>
              </a:rPr>
              <a:t> </a:t>
            </a:r>
            <a:endParaRPr lang="zh-CN" altLang="en-US" sz="1200" b="1" dirty="0">
              <a:solidFill>
                <a:schemeClr val="bg1"/>
              </a:solidFill>
              <a:latin typeface="微软雅黑" panose="020B0503020204020204" pitchFamily="34" charset="-122"/>
              <a:ea typeface="微软雅黑" panose="020B0503020204020204" pitchFamily="34" charset="-122"/>
            </a:endParaRPr>
          </a:p>
          <a:p>
            <a:r>
              <a:rPr lang="zh-CN" altLang="en-US" sz="1200" b="1" dirty="0">
                <a:solidFill>
                  <a:schemeClr val="bg1"/>
                </a:solidFill>
                <a:latin typeface="微软雅黑" panose="020B0503020204020204" pitchFamily="34" charset="-122"/>
                <a:ea typeface="微软雅黑" panose="020B0503020204020204" pitchFamily="34" charset="-122"/>
              </a:rPr>
              <a:t>Beijing </a:t>
            </a:r>
            <a:r>
              <a:rPr lang="en-US" altLang="zh-CN" sz="1200" b="1" dirty="0">
                <a:solidFill>
                  <a:schemeClr val="bg1"/>
                </a:solidFill>
                <a:latin typeface="微软雅黑" panose="020B0503020204020204" pitchFamily="34" charset="-122"/>
                <a:ea typeface="微软雅黑" panose="020B0503020204020204" pitchFamily="34" charset="-122"/>
              </a:rPr>
              <a:t> </a:t>
            </a:r>
            <a:r>
              <a:rPr lang="zh-CN" altLang="en-US" sz="1200" b="1" dirty="0">
                <a:solidFill>
                  <a:schemeClr val="bg1"/>
                </a:solidFill>
                <a:latin typeface="微软雅黑" panose="020B0503020204020204" pitchFamily="34" charset="-122"/>
                <a:ea typeface="微软雅黑" panose="020B0503020204020204" pitchFamily="34" charset="-122"/>
              </a:rPr>
              <a:t>China </a:t>
            </a:r>
            <a:r>
              <a:rPr lang="en-US" altLang="zh-CN" sz="1200" b="1" dirty="0">
                <a:solidFill>
                  <a:schemeClr val="bg1"/>
                </a:solidFill>
                <a:latin typeface="微软雅黑" panose="020B0503020204020204" pitchFamily="34" charset="-122"/>
                <a:ea typeface="微软雅黑" panose="020B0503020204020204" pitchFamily="34" charset="-122"/>
              </a:rPr>
              <a:t>   </a:t>
            </a:r>
            <a:r>
              <a:rPr lang="zh-CN" altLang="en-US" sz="1200" b="1" dirty="0">
                <a:solidFill>
                  <a:schemeClr val="bg1"/>
                </a:solidFill>
                <a:latin typeface="微软雅黑" panose="020B0503020204020204" pitchFamily="34" charset="-122"/>
                <a:ea typeface="微软雅黑" panose="020B0503020204020204" pitchFamily="34" charset="-122"/>
              </a:rPr>
              <a:t>March 25-27</a:t>
            </a:r>
            <a:endParaRPr lang="zh-CN" altLang="en-US" sz="1200" b="1" dirty="0">
              <a:solidFill>
                <a:schemeClr val="bg1"/>
              </a:solidFill>
              <a:latin typeface="微软雅黑" panose="020B0503020204020204" pitchFamily="34" charset="-122"/>
              <a:ea typeface="微软雅黑" panose="020B0503020204020204" pitchFamily="34" charset="-122"/>
            </a:endParaRPr>
          </a:p>
          <a:p>
            <a:endParaRPr lang="en-US" altLang="zh-CN" sz="1200" b="1" dirty="0">
              <a:solidFill>
                <a:schemeClr val="bg1"/>
              </a:solidFill>
              <a:latin typeface="微软雅黑" panose="020B0503020204020204" pitchFamily="34" charset="-122"/>
              <a:ea typeface="微软雅黑" panose="020B0503020204020204" pitchFamily="34" charset="-122"/>
            </a:endParaRPr>
          </a:p>
          <a:p>
            <a:r>
              <a:rPr lang="en-US" altLang="zh-CN" sz="1200" b="1" dirty="0">
                <a:solidFill>
                  <a:schemeClr val="bg1"/>
                </a:solidFill>
                <a:latin typeface="微软雅黑" panose="020B0503020204020204" pitchFamily="34" charset="-122"/>
                <a:ea typeface="微软雅黑" panose="020B0503020204020204" pitchFamily="34" charset="-122"/>
                <a:sym typeface="+mn-ea"/>
              </a:rPr>
              <a:t>Beijing New China International Exhibition Center</a:t>
            </a:r>
            <a:endParaRPr lang="en-US" altLang="zh-CN" sz="1200" b="1" dirty="0">
              <a:solidFill>
                <a:schemeClr val="bg1"/>
              </a:solidFill>
              <a:latin typeface="微软雅黑" panose="020B0503020204020204" pitchFamily="34" charset="-122"/>
              <a:ea typeface="微软雅黑" panose="020B0503020204020204" pitchFamily="34" charset="-122"/>
            </a:endParaRPr>
          </a:p>
          <a:p>
            <a:pPr algn="ctr">
              <a:buClrTx/>
              <a:buSzTx/>
              <a:buFontTx/>
              <a:defRPr/>
            </a:pPr>
            <a:r>
              <a:rPr lang="en-US" altLang="zh-CN" sz="1600" b="1" dirty="0">
                <a:solidFill>
                  <a:schemeClr val="bg1"/>
                </a:solidFill>
                <a:latin typeface="Arial" panose="020B0604020202020204" pitchFamily="34" charset="0"/>
                <a:ea typeface="微软雅黑" panose="020B0503020204020204" pitchFamily="34" charset="-122"/>
                <a:cs typeface="Arial" panose="020B0604020202020204" pitchFamily="34" charset="0"/>
              </a:rPr>
              <a:t>   </a:t>
            </a:r>
            <a:r>
              <a:rPr lang="zh-CN" altLang="en-US" sz="1600" b="1" dirty="0">
                <a:solidFill>
                  <a:schemeClr val="bg1"/>
                </a:solidFill>
                <a:latin typeface="微软雅黑" panose="020B0503020204020204" pitchFamily="34" charset="-122"/>
                <a:ea typeface="微软雅黑" panose="020B0503020204020204" pitchFamily="34" charset="-122"/>
              </a:rPr>
              <a:t>   </a:t>
            </a:r>
            <a:endParaRPr lang="en-US" altLang="zh-CN" sz="1600" b="1" dirty="0">
              <a:solidFill>
                <a:schemeClr val="bg1"/>
              </a:solidFill>
              <a:latin typeface="微软雅黑" panose="020B0503020204020204" pitchFamily="34" charset="-122"/>
              <a:ea typeface="微软雅黑" panose="020B0503020204020204" pitchFamily="34" charset="-122"/>
              <a:sym typeface="+mn-ea"/>
            </a:endParaRPr>
          </a:p>
        </p:txBody>
      </p:sp>
      <p:sp>
        <p:nvSpPr>
          <p:cNvPr id="37" name="直角三角形 36"/>
          <p:cNvSpPr/>
          <p:nvPr userDrawn="1"/>
        </p:nvSpPr>
        <p:spPr>
          <a:xfrm rot="21425049">
            <a:off x="1690688" y="2282373"/>
            <a:ext cx="5888037" cy="103188"/>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pic>
        <p:nvPicPr>
          <p:cNvPr id="4" name="图片 3" descr="QR 代码&#10;&#10;描述已自动生成"/>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110615" y="4004161"/>
            <a:ext cx="2088203" cy="2088203"/>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sp>
        <p:nvSpPr>
          <p:cNvPr id="3" name="矩形 2"/>
          <p:cNvSpPr/>
          <p:nvPr userDrawn="1"/>
        </p:nvSpPr>
        <p:spPr>
          <a:xfrm>
            <a:off x="215900" y="231775"/>
            <a:ext cx="8712200" cy="6408738"/>
          </a:xfrm>
          <a:prstGeom prst="rect">
            <a:avLst/>
          </a:prstGeom>
          <a:noFill/>
          <a:ln w="9525" cap="flat" cmpd="sng" algn="ctr">
            <a:solidFill>
              <a:schemeClr val="tx2">
                <a:lumMod val="40000"/>
                <a:lumOff val="6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anchor="ctr"/>
          <a:lstStyle/>
          <a:p>
            <a:pPr algn="ctr">
              <a:defRPr/>
            </a:pPr>
            <a:endParaRPr lang="zh-CN" altLang="en-US"/>
          </a:p>
        </p:txBody>
      </p:sp>
      <p:sp>
        <p:nvSpPr>
          <p:cNvPr id="4" name="TextBox 22"/>
          <p:cNvSpPr txBox="1">
            <a:spLocks noChangeArrowheads="1"/>
          </p:cNvSpPr>
          <p:nvPr userDrawn="1"/>
        </p:nvSpPr>
        <p:spPr bwMode="auto">
          <a:xfrm>
            <a:off x="395288" y="2016125"/>
            <a:ext cx="8258175" cy="2215991"/>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400" b="1" dirty="0">
                <a:solidFill>
                  <a:schemeClr val="bg1"/>
                </a:solidFill>
                <a:latin typeface="微软雅黑" panose="020B0503020204020204" pitchFamily="34" charset="-122"/>
                <a:ea typeface="微软雅黑" panose="020B0503020204020204" pitchFamily="34" charset="-122"/>
              </a:rPr>
              <a:t>PPT</a:t>
            </a:r>
            <a:r>
              <a:rPr lang="zh-CN" altLang="en-US" sz="1400" b="1" dirty="0">
                <a:solidFill>
                  <a:schemeClr val="bg1"/>
                </a:solidFill>
                <a:latin typeface="微软雅黑" panose="020B0503020204020204" pitchFamily="34" charset="-122"/>
                <a:ea typeface="微软雅黑" panose="020B0503020204020204" pitchFamily="34" charset="-122"/>
              </a:rPr>
              <a:t>制作特别说明：</a:t>
            </a:r>
            <a:r>
              <a:rPr lang="zh-CN" altLang="zh-CN" sz="1400" kern="1200" dirty="0">
                <a:solidFill>
                  <a:schemeClr val="bg1"/>
                </a:solidFill>
                <a:latin typeface="微软雅黑" panose="020B0503020204020204" pitchFamily="34" charset="-122"/>
                <a:ea typeface="微软雅黑" panose="020B0503020204020204" pitchFamily="34" charset="-122"/>
                <a:cs typeface="+mn-cs"/>
              </a:rPr>
              <a:t>本样本供参考。本会议为纯学术会议，所有学术报告禁止商业宣传和过度的公司信息宣传，在每个报告人的</a:t>
            </a:r>
            <a:r>
              <a:rPr lang="en-US" altLang="zh-CN" sz="1400" kern="1200" dirty="0">
                <a:solidFill>
                  <a:schemeClr val="bg1"/>
                </a:solidFill>
                <a:latin typeface="微软雅黑" panose="020B0503020204020204" pitchFamily="34" charset="-122"/>
                <a:ea typeface="微软雅黑" panose="020B0503020204020204" pitchFamily="34" charset="-122"/>
                <a:cs typeface="+mn-cs"/>
              </a:rPr>
              <a:t>PPT</a:t>
            </a:r>
            <a:r>
              <a:rPr lang="zh-CN" altLang="zh-CN" sz="1400" kern="1200" dirty="0">
                <a:solidFill>
                  <a:schemeClr val="bg1"/>
                </a:solidFill>
                <a:latin typeface="微软雅黑" panose="020B0503020204020204" pitchFamily="34" charset="-122"/>
                <a:ea typeface="微软雅黑" panose="020B0503020204020204" pitchFamily="34" charset="-122"/>
                <a:cs typeface="+mn-cs"/>
              </a:rPr>
              <a:t>里面，单位名称和标徽的出现限制在标题页，仅用于说明报告人所属单位和研究工作所属单位情况。</a:t>
            </a:r>
            <a:endParaRPr lang="en-US" altLang="zh-CN" sz="1400" kern="1200" dirty="0">
              <a:solidFill>
                <a:schemeClr val="bg1"/>
              </a:solidFill>
              <a:latin typeface="微软雅黑" panose="020B0503020204020204" pitchFamily="34" charset="-122"/>
              <a:ea typeface="微软雅黑" panose="020B0503020204020204" pitchFamily="34" charset="-122"/>
              <a:cs typeface="+mn-cs"/>
            </a:endParaRPr>
          </a:p>
          <a:p>
            <a:pPr algn="l" eaLnBrk="1" fontAlgn="auto" hangingPunct="1">
              <a:spcBef>
                <a:spcPts val="0"/>
              </a:spcBef>
              <a:spcAft>
                <a:spcPts val="0"/>
              </a:spcAft>
              <a:buClrTx/>
              <a:buSzTx/>
              <a:buFontTx/>
              <a:defRPr/>
            </a:pPr>
            <a:endParaRPr lang="en-US" altLang="zh-CN" sz="1400" b="1" dirty="0">
              <a:solidFill>
                <a:schemeClr val="bg1"/>
              </a:solidFill>
              <a:latin typeface="微软雅黑" panose="020B0503020204020204" pitchFamily="34" charset="-122"/>
              <a:ea typeface="微软雅黑" panose="020B0503020204020204" pitchFamily="34" charset="-122"/>
            </a:endParaRPr>
          </a:p>
          <a:p>
            <a:pPr algn="l" eaLnBrk="1" fontAlgn="auto" hangingPunct="1">
              <a:spcBef>
                <a:spcPts val="0"/>
              </a:spcBef>
              <a:spcAft>
                <a:spcPts val="0"/>
              </a:spcAft>
              <a:buClrTx/>
              <a:buSzTx/>
              <a:buFontTx/>
              <a:defRPr/>
            </a:pPr>
            <a:endParaRPr lang="en-US" altLang="zh-CN" sz="1400" b="1" dirty="0">
              <a:solidFill>
                <a:schemeClr val="bg1"/>
              </a:solidFill>
              <a:latin typeface="微软雅黑" panose="020B0503020204020204" pitchFamily="34" charset="-122"/>
              <a:ea typeface="微软雅黑" panose="020B0503020204020204" pitchFamily="34" charset="-122"/>
            </a:endParaRPr>
          </a:p>
          <a:p>
            <a:r>
              <a:rPr lang="en-US" altLang="zh-CN" sz="1400" b="1" kern="1200" dirty="0">
                <a:solidFill>
                  <a:schemeClr val="bg1"/>
                </a:solidFill>
                <a:latin typeface="微软雅黑" panose="020B0503020204020204" pitchFamily="34" charset="-122"/>
                <a:ea typeface="微软雅黑" panose="020B0503020204020204" pitchFamily="34" charset="-122"/>
                <a:cs typeface="+mn-cs"/>
              </a:rPr>
              <a:t>Special note for making PPT: To reserve it to be consistent with conference objectives, commercialism in PPT presentations will not be permitted. Company names and its logos must be limited to the title slide and used only to indicate the affiliation of the presenter and others involved in the work.</a:t>
            </a:r>
            <a:endParaRPr lang="zh-CN" altLang="zh-CN" sz="1400" b="1" kern="1200" dirty="0">
              <a:solidFill>
                <a:schemeClr val="bg1"/>
              </a:solidFill>
              <a:latin typeface="微软雅黑" panose="020B0503020204020204" pitchFamily="34" charset="-122"/>
              <a:ea typeface="微软雅黑" panose="020B0503020204020204" pitchFamily="34" charset="-122"/>
              <a:cs typeface="+mn-cs"/>
            </a:endParaRPr>
          </a:p>
          <a:p>
            <a:pPr eaLnBrk="1" fontAlgn="auto" hangingPunct="1">
              <a:spcBef>
                <a:spcPts val="0"/>
              </a:spcBef>
              <a:spcAft>
                <a:spcPts val="0"/>
              </a:spcAft>
              <a:defRPr/>
            </a:pPr>
            <a:endParaRPr lang="en-US" altLang="zh-CN" sz="1200" dirty="0">
              <a:solidFill>
                <a:schemeClr val="bg1"/>
              </a:solidFill>
              <a:latin typeface="宋体" panose="02010600030101010101" pitchFamily="2" charset="-122"/>
            </a:endParaRPr>
          </a:p>
        </p:txBody>
      </p:sp>
      <p:sp>
        <p:nvSpPr>
          <p:cNvPr id="5" name="TextBox 7"/>
          <p:cNvSpPr txBox="1">
            <a:spLocks noChangeArrowheads="1"/>
          </p:cNvSpPr>
          <p:nvPr userDrawn="1"/>
        </p:nvSpPr>
        <p:spPr bwMode="auto">
          <a:xfrm>
            <a:off x="828040" y="4076700"/>
            <a:ext cx="7524750" cy="1322070"/>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eaLnBrk="1" hangingPunct="1">
              <a:spcBef>
                <a:spcPct val="0"/>
              </a:spcBef>
              <a:buFontTx/>
              <a:buNone/>
              <a:defRPr/>
            </a:pPr>
            <a:endParaRPr lang="zh-CN" altLang="en-US" sz="2400" b="1" dirty="0">
              <a:solidFill>
                <a:schemeClr val="bg1"/>
              </a:solidFill>
              <a:latin typeface="微软雅黑" panose="020B0503020204020204" pitchFamily="34" charset="-122"/>
              <a:ea typeface="微软雅黑" panose="020B0503020204020204" pitchFamily="34" charset="-122"/>
            </a:endParaRPr>
          </a:p>
          <a:p>
            <a:pPr eaLnBrk="1" hangingPunct="1">
              <a:spcBef>
                <a:spcPct val="0"/>
              </a:spcBef>
              <a:buFontTx/>
              <a:buNone/>
              <a:defRPr/>
            </a:pPr>
            <a:endParaRPr lang="zh-CN" altLang="en-US" sz="1400" b="1" dirty="0">
              <a:solidFill>
                <a:schemeClr val="bg1"/>
              </a:solidFill>
              <a:latin typeface="微软雅黑" panose="020B0503020204020204" pitchFamily="34" charset="-122"/>
              <a:ea typeface="微软雅黑" panose="020B0503020204020204" pitchFamily="34" charset="-122"/>
            </a:endParaRPr>
          </a:p>
          <a:p>
            <a:pPr eaLnBrk="1" hangingPunct="1">
              <a:spcBef>
                <a:spcPct val="0"/>
              </a:spcBef>
              <a:buFontTx/>
              <a:buNone/>
              <a:defRPr/>
            </a:pPr>
            <a:r>
              <a:rPr lang="zh-CN" altLang="en-US" sz="14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会议报告人提交</a:t>
            </a:r>
            <a:r>
              <a:rPr lang="en-US" altLang="zh-CN" sz="14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PPT</a:t>
            </a:r>
            <a:r>
              <a:rPr lang="zh-CN" altLang="en-US" sz="14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截止时间为：</a:t>
            </a:r>
            <a:r>
              <a:rPr lang="en-US" altLang="zh-CN" sz="14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2024</a:t>
            </a:r>
            <a:r>
              <a:rPr lang="zh-CN" altLang="en-US" sz="14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年</a:t>
            </a:r>
            <a:r>
              <a:rPr lang="en-US" altLang="zh-CN" sz="14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 3</a:t>
            </a:r>
            <a:r>
              <a:rPr lang="zh-CN" altLang="en-US" sz="14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月</a:t>
            </a:r>
            <a:r>
              <a:rPr lang="en-US" altLang="zh-CN" sz="14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 25</a:t>
            </a:r>
            <a:r>
              <a:rPr lang="zh-CN" altLang="en-US" sz="14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日</a:t>
            </a:r>
            <a:r>
              <a:rPr lang="en-US" altLang="zh-CN" sz="14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-27</a:t>
            </a:r>
            <a:r>
              <a:rPr lang="zh-CN" altLang="en-US" sz="14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日</a:t>
            </a:r>
            <a:endParaRPr lang="zh-CN" altLang="en-US" sz="14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a:p>
            <a:pPr eaLnBrk="1" hangingPunct="1">
              <a:spcBef>
                <a:spcPct val="0"/>
              </a:spcBef>
              <a:buFontTx/>
              <a:buNone/>
              <a:defRPr/>
            </a:pPr>
            <a:endParaRPr lang="en-US" altLang="zh-CN" sz="14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a:p>
            <a:pPr eaLnBrk="1" hangingPunct="1">
              <a:spcBef>
                <a:spcPct val="0"/>
              </a:spcBef>
              <a:buFontTx/>
              <a:buNone/>
              <a:defRPr/>
            </a:pPr>
            <a:r>
              <a:rPr lang="en-US" altLang="zh-CN" sz="14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Presentation PPT Submission Deadline:   </a:t>
            </a:r>
            <a:r>
              <a:rPr lang="zh-CN" altLang="en-US" sz="14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14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25-27 </a:t>
            </a:r>
            <a:r>
              <a:rPr lang="en-US" altLang="zh-CN" sz="1400" b="1" kern="1200"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March</a:t>
            </a:r>
            <a:r>
              <a:rPr lang="en-US" altLang="zh-CN" sz="14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 2024</a:t>
            </a:r>
            <a:endParaRPr lang="en-US" altLang="zh-CN" sz="1400" b="1" dirty="0">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7" name="图片 1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51477" y="260350"/>
            <a:ext cx="85697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8"/>
          <p:cNvSpPr>
            <a:spLocks noChangeArrowheads="1"/>
          </p:cNvSpPr>
          <p:nvPr userDrawn="1"/>
        </p:nvSpPr>
        <p:spPr bwMode="auto">
          <a:xfrm>
            <a:off x="1206500" y="481965"/>
            <a:ext cx="7722235" cy="1523365"/>
          </a:xfrm>
          <a:prstGeom prst="rect">
            <a:avLst/>
          </a:prstGeom>
          <a:no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lang="en-US" altLang="zh-CN" sz="32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a:t>
            </a:r>
            <a:r>
              <a:rPr lang="en-US" altLang="zh-CN" sz="28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2024</a:t>
            </a:r>
            <a:r>
              <a:rPr lang="zh-CN" altLang="en-US" sz="28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国际石油石化技术会议</a:t>
            </a:r>
            <a:endParaRPr lang="zh-CN" altLang="en-US" sz="28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marR="0" lvl="0" indent="0" algn="l" defTabSz="914400" rtl="0" eaLnBrk="0" fontAlgn="base" latinLnBrk="0" hangingPunct="0">
              <a:lnSpc>
                <a:spcPct val="100000"/>
              </a:lnSpc>
              <a:spcBef>
                <a:spcPct val="0"/>
              </a:spcBef>
              <a:spcAft>
                <a:spcPct val="0"/>
              </a:spcAft>
              <a:buClrTx/>
              <a:buSzTx/>
              <a:buFontTx/>
              <a:buNone/>
              <a:defRPr/>
            </a:pPr>
            <a:endParaRPr lang="zh-CN" altLang="en-US" sz="32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marR="0" lvl="0" indent="0" algn="l" defTabSz="914400" rtl="0" eaLnBrk="0" fontAlgn="base" latinLnBrk="0" hangingPunct="0">
              <a:lnSpc>
                <a:spcPct val="100000"/>
              </a:lnSpc>
              <a:spcBef>
                <a:spcPct val="0"/>
              </a:spcBef>
              <a:spcAft>
                <a:spcPct val="0"/>
              </a:spcAft>
              <a:buClrTx/>
              <a:buSzTx/>
              <a:buFontTx/>
              <a:buNone/>
              <a:defRPr/>
            </a:pPr>
            <a:r>
              <a:rPr lang="en-US" altLang="zh-CN" sz="1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International Petroleum and Petrochemical Technology Conference 2024</a:t>
            </a:r>
            <a:endParaRPr lang="zh-CN" altLang="en-US" sz="1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marR="0" lvl="0" indent="0" algn="l" defTabSz="914400" rtl="0" eaLnBrk="0" fontAlgn="base" latinLnBrk="0" hangingPunct="0">
              <a:lnSpc>
                <a:spcPct val="100000"/>
              </a:lnSpc>
              <a:spcBef>
                <a:spcPct val="0"/>
              </a:spcBef>
              <a:spcAft>
                <a:spcPct val="0"/>
              </a:spcAft>
              <a:buClrTx/>
              <a:buSzTx/>
              <a:buFontTx/>
              <a:buNone/>
              <a:defRPr/>
            </a:pPr>
            <a:endParaRPr lang="zh-CN" altLang="en-US" sz="1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标题幻灯片">
    <p:spTree>
      <p:nvGrpSpPr>
        <p:cNvPr id="1" name=""/>
        <p:cNvGrpSpPr/>
        <p:nvPr/>
      </p:nvGrpSpPr>
      <p:grpSpPr>
        <a:xfrm>
          <a:off x="0" y="0"/>
          <a:ext cx="0" cy="0"/>
          <a:chOff x="0" y="0"/>
          <a:chExt cx="0" cy="0"/>
        </a:xfrm>
      </p:grpSpPr>
      <p:sp>
        <p:nvSpPr>
          <p:cNvPr id="3" name="矩形 2"/>
          <p:cNvSpPr/>
          <p:nvPr userDrawn="1"/>
        </p:nvSpPr>
        <p:spPr>
          <a:xfrm>
            <a:off x="215900" y="231775"/>
            <a:ext cx="8712200" cy="6408738"/>
          </a:xfrm>
          <a:prstGeom prst="rect">
            <a:avLst/>
          </a:prstGeom>
          <a:noFill/>
          <a:ln w="9525" cap="flat" cmpd="sng" algn="ctr">
            <a:solidFill>
              <a:schemeClr val="tx2">
                <a:lumMod val="40000"/>
                <a:lumOff val="60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anchor="ctr"/>
          <a:lstStyle/>
          <a:p>
            <a:pPr algn="ctr">
              <a:defRPr/>
            </a:pPr>
            <a:endParaRPr lang="zh-CN" altLang="en-US"/>
          </a:p>
        </p:txBody>
      </p:sp>
      <p:pic>
        <p:nvPicPr>
          <p:cNvPr id="4" name="图片 1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53598" y="260197"/>
            <a:ext cx="85697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8"/>
          <p:cNvSpPr>
            <a:spLocks noChangeArrowheads="1"/>
          </p:cNvSpPr>
          <p:nvPr userDrawn="1"/>
        </p:nvSpPr>
        <p:spPr bwMode="auto">
          <a:xfrm>
            <a:off x="1206500" y="481965"/>
            <a:ext cx="7722235" cy="1523365"/>
          </a:xfrm>
          <a:prstGeom prst="rect">
            <a:avLst/>
          </a:prstGeom>
          <a:no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lang="en-US" altLang="zh-CN" sz="32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a:t>
            </a:r>
            <a:r>
              <a:rPr lang="en-US" altLang="zh-CN" sz="24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2024</a:t>
            </a:r>
            <a:r>
              <a:rPr lang="zh-CN" altLang="en-US" sz="24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国际石油石化技术会议</a:t>
            </a:r>
            <a:endParaRPr lang="zh-CN" altLang="en-US" sz="28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marR="0" lvl="0" indent="0" algn="l" defTabSz="914400" rtl="0" eaLnBrk="0" fontAlgn="base" latinLnBrk="0" hangingPunct="0">
              <a:lnSpc>
                <a:spcPct val="100000"/>
              </a:lnSpc>
              <a:spcBef>
                <a:spcPct val="0"/>
              </a:spcBef>
              <a:spcAft>
                <a:spcPct val="0"/>
              </a:spcAft>
              <a:buClrTx/>
              <a:buSzTx/>
              <a:buFontTx/>
              <a:buNone/>
              <a:defRPr/>
            </a:pPr>
            <a:r>
              <a:rPr lang="en-US" altLang="zh-CN" sz="1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International Petroleum and Petrochemical Technology Conference 2024</a:t>
            </a:r>
            <a:endParaRPr lang="zh-CN" altLang="en-US" sz="1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marR="0" lvl="0" indent="0" algn="l" defTabSz="914400" rtl="0" eaLnBrk="0" fontAlgn="base" latinLnBrk="0" hangingPunct="0">
              <a:lnSpc>
                <a:spcPct val="100000"/>
              </a:lnSpc>
              <a:spcBef>
                <a:spcPct val="0"/>
              </a:spcBef>
              <a:spcAft>
                <a:spcPct val="0"/>
              </a:spcAft>
              <a:buClrTx/>
              <a:buSzTx/>
              <a:buFontTx/>
              <a:buNone/>
              <a:defRPr/>
            </a:pPr>
            <a:endParaRPr lang="zh-CN" altLang="en-US" sz="1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dirty="0"/>
              <a:t>单击此处编辑母版标题样式</a:t>
            </a:r>
            <a:endParaRPr lang="zh-CN" altLang="en-US" dirty="0"/>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页脚占位符 4"/>
          <p:cNvSpPr>
            <a:spLocks noGrp="1"/>
          </p:cNvSpPr>
          <p:nvPr>
            <p:ph type="ftr" sz="quarter" idx="10"/>
          </p:nvPr>
        </p:nvSpPr>
        <p:spPr/>
        <p:txBody>
          <a:bodyPr/>
          <a:lstStyle>
            <a:lvl1pPr>
              <a:defRPr/>
            </a:lvl1pPr>
          </a:lstStyle>
          <a:p>
            <a:pPr>
              <a:defRPr/>
            </a:pPr>
            <a:r>
              <a:rPr lang="en-US" altLang="zh-CN">
                <a:ea typeface="黑体" panose="02010609060101010101" pitchFamily="49" charset="-122"/>
                <a:sym typeface="+mn-ea"/>
              </a:rPr>
              <a:t>Presentation Title</a:t>
            </a:r>
            <a:r>
              <a:rPr lang="en-US" altLang="zh-CN">
                <a:sym typeface="+mn-ea"/>
              </a:rPr>
              <a:t>-Presenter</a:t>
            </a:r>
            <a:endParaRPr lang="en-US" altLang="zh-CN" dirty="0">
              <a:ea typeface="黑体" panose="02010609060101010101" pitchFamily="49" charset="-122"/>
            </a:endParaRPr>
          </a:p>
        </p:txBody>
      </p:sp>
      <p:sp>
        <p:nvSpPr>
          <p:cNvPr id="5" name="灯片编号占位符 5"/>
          <p:cNvSpPr>
            <a:spLocks noGrp="1"/>
          </p:cNvSpPr>
          <p:nvPr>
            <p:ph type="sldNum" sz="quarter" idx="11"/>
          </p:nvPr>
        </p:nvSpPr>
        <p:spPr/>
        <p:txBody>
          <a:bodyPr/>
          <a:lstStyle>
            <a:lvl1pPr>
              <a:defRPr/>
            </a:lvl1pPr>
          </a:lstStyle>
          <a:p>
            <a:fld id="{6B20498F-52C7-48DA-A278-D6256B012818}"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sp>
        <p:nvSpPr>
          <p:cNvPr id="7" name="内容占位符 2"/>
          <p:cNvSpPr>
            <a:spLocks noGrp="1"/>
          </p:cNvSpPr>
          <p:nvPr>
            <p:ph idx="1"/>
          </p:nvPr>
        </p:nvSpPr>
        <p:spPr>
          <a:xfrm>
            <a:off x="457200" y="1600200"/>
            <a:ext cx="8229600" cy="4525963"/>
          </a:xfrm>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a:latin typeface="微软雅黑" panose="020B0503020204020204" pitchFamily="34" charset="-122"/>
                <a:ea typeface="微软雅黑" panose="020B0503020204020204" pitchFamily="34" charset="-122"/>
              </a:defRPr>
            </a:lvl4pPr>
            <a:lvl5pPr>
              <a:defRPr>
                <a:latin typeface="微软雅黑" panose="020B0503020204020204" pitchFamily="34" charset="-122"/>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页脚占位符 4"/>
          <p:cNvSpPr>
            <a:spLocks noGrp="1"/>
          </p:cNvSpPr>
          <p:nvPr>
            <p:ph type="ftr" sz="quarter" idx="10"/>
          </p:nvPr>
        </p:nvSpPr>
        <p:spPr/>
        <p:txBody>
          <a:bodyPr/>
          <a:lstStyle>
            <a:lvl1pPr>
              <a:defRPr>
                <a:latin typeface="Times New Roman" panose="02020603050405020304" pitchFamily="18" charset="0"/>
              </a:defRPr>
            </a:lvl1pPr>
          </a:lstStyle>
          <a:p>
            <a:pPr>
              <a:defRPr/>
            </a:pPr>
            <a:r>
              <a:rPr lang="en-US" altLang="zh-CN">
                <a:ea typeface="黑体" panose="02010609060101010101" pitchFamily="49" charset="-122"/>
                <a:sym typeface="+mn-ea"/>
              </a:rPr>
              <a:t>Presentation Title</a:t>
            </a:r>
            <a:r>
              <a:rPr lang="en-US" altLang="zh-CN">
                <a:sym typeface="+mn-ea"/>
              </a:rPr>
              <a:t>-Presenter</a:t>
            </a:r>
            <a:endParaRPr lang="en-US" altLang="zh-CN" dirty="0">
              <a:latin typeface="Cambria" panose="02040503050406030204" pitchFamily="18" charset="0"/>
              <a:ea typeface="黑体" panose="02010609060101010101" pitchFamily="49" charset="-122"/>
            </a:endParaRPr>
          </a:p>
        </p:txBody>
      </p:sp>
      <p:sp>
        <p:nvSpPr>
          <p:cNvPr id="4" name="灯片编号占位符 5"/>
          <p:cNvSpPr>
            <a:spLocks noGrp="1"/>
          </p:cNvSpPr>
          <p:nvPr>
            <p:ph type="sldNum" sz="quarter" idx="11"/>
          </p:nvPr>
        </p:nvSpPr>
        <p:spPr/>
        <p:txBody>
          <a:bodyPr/>
          <a:lstStyle>
            <a:lvl1pPr>
              <a:defRPr/>
            </a:lvl1pPr>
          </a:lstStyle>
          <a:p>
            <a:fld id="{5D523361-5AB4-4221-930E-B9BDB99269DF}"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image" Target="../media/image6.jpeg"/><Relationship Id="rId4" Type="http://schemas.openxmlformats.org/officeDocument/2006/relationships/image" Target="../media/image5.png"/><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image" Target="../media/image7.png"/><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文本占位符 2"/>
          <p:cNvSpPr>
            <a:spLocks noGrp="1"/>
          </p:cNvSpPr>
          <p:nvPr>
            <p:ph type="body" idx="1"/>
          </p:nvPr>
        </p:nvSpPr>
        <p:spPr bwMode="auto">
          <a:xfrm>
            <a:off x="0" y="-26988"/>
            <a:ext cx="8229600"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p:txBody>
      </p:sp>
      <p:pic>
        <p:nvPicPr>
          <p:cNvPr id="1027" name="图片 8"/>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948488" y="4797425"/>
            <a:ext cx="2016125" cy="171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图片 8"/>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0" y="-26988"/>
            <a:ext cx="9144001"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sldNum="0" hdr="0" dt="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bg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bg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bg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bg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bg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bg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bg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 name="矩形 16" descr="e7d195523061f1c031c703ae827a41d82d848b4543d3ea7289D8E8F86A53FC6163EC8A81A8A66F8C4722339FE4B4358C18D1CC4D5B5DBA40FE7B27962A37062774402BE64D77ED352C2DED658BBCE19267CB833A6692224BF5C3B99DA3C4490B2B28DAB656B4E6C92F845D9E09CD78E8723B7F3D558C1521EFA42E367C24FF3594032AB3D55DA452"/>
          <p:cNvSpPr/>
          <p:nvPr userDrawn="1"/>
        </p:nvSpPr>
        <p:spPr>
          <a:xfrm>
            <a:off x="0" y="6262688"/>
            <a:ext cx="9144000" cy="595312"/>
          </a:xfrm>
          <a:prstGeom prst="rect">
            <a:avLst/>
          </a:prstGeom>
          <a:solidFill>
            <a:schemeClr val="tx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609600" eaLnBrk="1" fontAlgn="auto" hangingPunct="1">
              <a:spcBef>
                <a:spcPts val="0"/>
              </a:spcBef>
              <a:spcAft>
                <a:spcPts val="0"/>
              </a:spcAft>
              <a:defRPr/>
            </a:pPr>
            <a:endParaRPr kumimoji="1" lang="zh-CN" altLang="en-US" sz="2400" dirty="0">
              <a:solidFill>
                <a:schemeClr val="bg1"/>
              </a:solidFill>
            </a:endParaRPr>
          </a:p>
        </p:txBody>
      </p:sp>
      <p:sp>
        <p:nvSpPr>
          <p:cNvPr id="18" name="矩形 17" descr="e7d195523061f1c031c703ae827a41d82d848b4543d3ea7289D8E8F86A53FC6163EC8A81A8A66F8C4722339FE4B4358C18D1CC4D5B5DBA40FE7B27962A37062774402BE64D77ED352C2DED658BBCE19267CB833A6692224BF5C3B99DA3C4490B2B28DAB656B4E6C92F845D9E09CD78E8723B7F3D558C1521EFA42E367C24FF3594032AB3D55DA452"/>
          <p:cNvSpPr/>
          <p:nvPr userDrawn="1"/>
        </p:nvSpPr>
        <p:spPr>
          <a:xfrm>
            <a:off x="0" y="5557"/>
            <a:ext cx="9144000" cy="930275"/>
          </a:xfrm>
          <a:prstGeom prst="rect">
            <a:avLst/>
          </a:prstGeom>
          <a:solidFill>
            <a:schemeClr val="accent5">
              <a:lumMod val="75000"/>
            </a:schemeClr>
          </a:solidFill>
          <a:ln>
            <a:solidFill>
              <a:schemeClr val="accent5">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609600" eaLnBrk="1" fontAlgn="auto" hangingPunct="1">
              <a:spcBef>
                <a:spcPts val="0"/>
              </a:spcBef>
              <a:spcAft>
                <a:spcPts val="0"/>
              </a:spcAft>
              <a:defRPr/>
            </a:pPr>
            <a:endParaRPr kumimoji="1" lang="zh-CN" altLang="en-US" sz="2400" dirty="0">
              <a:solidFill>
                <a:prstClr val="white"/>
              </a:solidFill>
            </a:endParaRPr>
          </a:p>
        </p:txBody>
      </p:sp>
      <p:sp>
        <p:nvSpPr>
          <p:cNvPr id="3075" name="Rectangle 6"/>
          <p:cNvSpPr>
            <a:spLocks noChangeArrowheads="1"/>
          </p:cNvSpPr>
          <p:nvPr userDrawn="1"/>
        </p:nvSpPr>
        <p:spPr bwMode="auto">
          <a:xfrm>
            <a:off x="0" y="6262688"/>
            <a:ext cx="9144000" cy="595312"/>
          </a:xfrm>
          <a:prstGeom prst="rect">
            <a:avLst/>
          </a:prstGeom>
          <a:solidFill>
            <a:schemeClr val="accent5">
              <a:lumMod val="75000"/>
            </a:schemeClr>
          </a:solidFill>
          <a:ln>
            <a:noFill/>
          </a:ln>
        </p:spPr>
        <p:txBody>
          <a:bodyPr wrap="none" anchor="ct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defRPr/>
            </a:pPr>
            <a:endParaRPr lang="zh-CN" altLang="en-US" dirty="0">
              <a:solidFill>
                <a:schemeClr val="bg1"/>
              </a:solidFill>
            </a:endParaRPr>
          </a:p>
        </p:txBody>
      </p:sp>
      <p:sp>
        <p:nvSpPr>
          <p:cNvPr id="2053" name="文本占位符 2"/>
          <p:cNvSpPr>
            <a:spLocks noGrp="1"/>
          </p:cNvSpPr>
          <p:nvPr>
            <p:ph type="body" idx="1"/>
          </p:nvPr>
        </p:nvSpPr>
        <p:spPr bwMode="auto">
          <a:xfrm>
            <a:off x="544513" y="1739900"/>
            <a:ext cx="8054975" cy="427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5" name="页脚占位符 4"/>
          <p:cNvSpPr>
            <a:spLocks noGrp="1"/>
          </p:cNvSpPr>
          <p:nvPr>
            <p:ph type="ftr" sz="quarter" idx="3"/>
          </p:nvPr>
        </p:nvSpPr>
        <p:spPr>
          <a:xfrm>
            <a:off x="41275" y="6376988"/>
            <a:ext cx="8964613" cy="365125"/>
          </a:xfrm>
          <a:prstGeom prst="rect">
            <a:avLst/>
          </a:prstGeom>
        </p:spPr>
        <p:txBody>
          <a:bodyPr vert="horz" lIns="91440" tIns="45720" rIns="91440" bIns="45720" rtlCol="0" anchor="ctr"/>
          <a:lstStyle>
            <a:lvl1pPr algn="l" eaLnBrk="1" fontAlgn="auto" hangingPunct="1">
              <a:spcBef>
                <a:spcPts val="0"/>
              </a:spcBef>
              <a:spcAft>
                <a:spcPts val="0"/>
              </a:spcAft>
              <a:defRPr sz="1600" b="1">
                <a:solidFill>
                  <a:schemeClr val="bg1"/>
                </a:solidFill>
                <a:latin typeface="Times New Roman" panose="02020603050405020304" pitchFamily="18" charset="0"/>
                <a:ea typeface="微软雅黑" panose="020B0503020204020204" pitchFamily="34" charset="-122"/>
                <a:cs typeface="Times New Roman" panose="02020603050405020304" pitchFamily="18" charset="0"/>
              </a:defRPr>
            </a:lvl1pPr>
          </a:lstStyle>
          <a:p>
            <a:pPr>
              <a:defRPr/>
            </a:pPr>
            <a:r>
              <a:rPr lang="en-US" altLang="zh-CN">
                <a:ea typeface="黑体" panose="02010609060101010101" pitchFamily="49" charset="-122"/>
              </a:rPr>
              <a:t>Presentation Title</a:t>
            </a:r>
            <a:r>
              <a:rPr lang="en-US" altLang="zh-CN"/>
              <a:t>-Presenter</a:t>
            </a:r>
            <a:endParaRPr lang="en-US" altLang="zh-CN" dirty="0">
              <a:ea typeface="黑体" panose="02010609060101010101" pitchFamily="49" charset="-122"/>
            </a:endParaRPr>
          </a:p>
        </p:txBody>
      </p:sp>
      <p:sp>
        <p:nvSpPr>
          <p:cNvPr id="2055" name="Line 19"/>
          <p:cNvSpPr>
            <a:spLocks noChangeShapeType="1"/>
          </p:cNvSpPr>
          <p:nvPr userDrawn="1"/>
        </p:nvSpPr>
        <p:spPr bwMode="auto">
          <a:xfrm>
            <a:off x="0" y="6257925"/>
            <a:ext cx="9144000" cy="0"/>
          </a:xfrm>
          <a:prstGeom prst="line">
            <a:avLst/>
          </a:prstGeom>
          <a:noFill/>
          <a:ln w="38100">
            <a:solidFill>
              <a:schemeClr val="accent5">
                <a:lumMod val="75000"/>
              </a:schemeClr>
            </a:solidFill>
            <a:round/>
          </a:ln>
          <a:extLst>
            <a:ext uri="{909E8E84-426E-40DD-AFC4-6F175D3DCCD1}">
              <a14:hiddenFill xmlns:a14="http://schemas.microsoft.com/office/drawing/2010/main">
                <a:noFill/>
              </a14:hiddenFill>
            </a:ext>
          </a:extLst>
        </p:spPr>
        <p:txBody>
          <a:bodyPr/>
          <a:lstStyle/>
          <a:p>
            <a:endParaRPr lang="zh-CN" altLang="en-US"/>
          </a:p>
        </p:txBody>
      </p:sp>
      <p:pic>
        <p:nvPicPr>
          <p:cNvPr id="2057" name="图片 10"/>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64420" y="80963"/>
            <a:ext cx="557034"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8" name="Line 19"/>
          <p:cNvSpPr>
            <a:spLocks noChangeShapeType="1"/>
          </p:cNvSpPr>
          <p:nvPr userDrawn="1"/>
        </p:nvSpPr>
        <p:spPr bwMode="auto">
          <a:xfrm>
            <a:off x="0" y="938213"/>
            <a:ext cx="9144000" cy="0"/>
          </a:xfrm>
          <a:prstGeom prst="line">
            <a:avLst/>
          </a:prstGeom>
          <a:noFill/>
          <a:ln w="38100">
            <a:solidFill>
              <a:schemeClr val="accent5">
                <a:lumMod val="75000"/>
              </a:schemeClr>
            </a:solidFill>
            <a:round/>
          </a:ln>
          <a:extLst>
            <a:ext uri="{909E8E84-426E-40DD-AFC4-6F175D3DCCD1}">
              <a14:hiddenFill xmlns:a14="http://schemas.microsoft.com/office/drawing/2010/main">
                <a:noFill/>
              </a14:hiddenFill>
            </a:ext>
          </a:extLst>
        </p:spPr>
        <p:txBody>
          <a:bodyPr/>
          <a:lstStyle/>
          <a:p>
            <a:endParaRPr lang="zh-CN" altLang="en-US"/>
          </a:p>
        </p:txBody>
      </p:sp>
      <p:sp>
        <p:nvSpPr>
          <p:cNvPr id="15" name="矩形 14"/>
          <p:cNvSpPr/>
          <p:nvPr userDrawn="1"/>
        </p:nvSpPr>
        <p:spPr>
          <a:xfrm>
            <a:off x="0" y="938213"/>
            <a:ext cx="9144000" cy="5314950"/>
          </a:xfrm>
          <a:prstGeom prst="rect">
            <a:avLst/>
          </a:prstGeom>
          <a:noFill/>
          <a:ln w="9525" cap="flat" cmpd="sng" algn="ctr">
            <a:solidFill>
              <a:schemeClr val="accent5">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anchor="ctr"/>
          <a:lstStyle/>
          <a:p>
            <a:pPr algn="ctr">
              <a:defRPr/>
            </a:pPr>
            <a:endParaRPr lang="zh-CN" altLang="en-US"/>
          </a:p>
        </p:txBody>
      </p:sp>
      <p:sp>
        <p:nvSpPr>
          <p:cNvPr id="7" name="Rectangle 8"/>
          <p:cNvSpPr>
            <a:spLocks noChangeArrowheads="1"/>
          </p:cNvSpPr>
          <p:nvPr userDrawn="1"/>
        </p:nvSpPr>
        <p:spPr bwMode="auto">
          <a:xfrm>
            <a:off x="1057275" y="130175"/>
            <a:ext cx="7782560" cy="705485"/>
          </a:xfrm>
          <a:prstGeom prst="rect">
            <a:avLst/>
          </a:prstGeom>
          <a:noFill/>
          <a:ln>
            <a:noFill/>
          </a:ln>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endParaRPr lang="en-US" altLang="zh-CN" sz="24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marR="0" lvl="0" indent="0" algn="l" defTabSz="914400" rtl="0" eaLnBrk="0" fontAlgn="base" latinLnBrk="0" hangingPunct="0">
              <a:lnSpc>
                <a:spcPct val="100000"/>
              </a:lnSpc>
              <a:spcBef>
                <a:spcPct val="0"/>
              </a:spcBef>
              <a:spcAft>
                <a:spcPct val="0"/>
              </a:spcAft>
              <a:buClrTx/>
              <a:buSzTx/>
              <a:buFontTx/>
              <a:buNone/>
              <a:defRPr/>
            </a:pPr>
            <a:r>
              <a:rPr lang="en-US" altLang="zh-CN" sz="2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2024</a:t>
            </a:r>
            <a:r>
              <a:rPr lang="zh-CN" altLang="en-US" sz="2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国际石油石化技术会议</a:t>
            </a:r>
            <a:endParaRPr lang="zh-CN" altLang="en-US" sz="2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marR="0" lvl="0" indent="0" algn="l" defTabSz="914400" rtl="0" eaLnBrk="0" fontAlgn="base" latinLnBrk="0" hangingPunct="0">
              <a:lnSpc>
                <a:spcPct val="100000"/>
              </a:lnSpc>
              <a:spcBef>
                <a:spcPct val="0"/>
              </a:spcBef>
              <a:spcAft>
                <a:spcPct val="0"/>
              </a:spcAft>
              <a:buClrTx/>
              <a:buSzTx/>
              <a:buFontTx/>
              <a:buNone/>
              <a:defRPr/>
            </a:pPr>
            <a:r>
              <a:rPr lang="en-US" altLang="zh-CN" sz="1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International Petroleum and Petrochemical Technology Conference 2024</a:t>
            </a:r>
            <a:endParaRPr lang="zh-CN" altLang="en-US" sz="1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0" marR="0" lvl="0" indent="0" algn="l" defTabSz="914400" rtl="0" eaLnBrk="0" fontAlgn="base" latinLnBrk="0" hangingPunct="0">
              <a:lnSpc>
                <a:spcPct val="100000"/>
              </a:lnSpc>
              <a:spcBef>
                <a:spcPct val="0"/>
              </a:spcBef>
              <a:spcAft>
                <a:spcPct val="0"/>
              </a:spcAft>
              <a:buClrTx/>
              <a:buSzTx/>
              <a:buFontTx/>
              <a:buNone/>
              <a:defRPr/>
            </a:pPr>
            <a:endParaRPr lang="zh-CN" altLang="en-US" sz="16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9"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t" anchorCtr="0" compatLnSpc="1"/>
          <a:lstStyle>
            <a:lvl1pPr eaLnBrk="1" hangingPunct="1">
              <a:defRPr/>
            </a:lvl1pPr>
          </a:lstStyle>
          <a:p>
            <a:fld id="{908DCB03-EEB4-4C4A-AA6D-C58BD704779F}"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Lst>
  <p:hf sldNum="0" hdr="0" dt="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bg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bg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bg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bg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bg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bg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bg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865755" y="1400810"/>
            <a:ext cx="3048000" cy="368300"/>
          </a:xfrm>
          <a:prstGeom prst="rect">
            <a:avLst/>
          </a:prstGeom>
          <a:noFill/>
        </p:spPr>
        <p:txBody>
          <a:bodyPr wrap="square" rtlCol="0">
            <a:spAutoFit/>
          </a:bodyPr>
          <a:p>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p:cNvSpPr>
            <a:spLocks noGrp="1"/>
          </p:cNvSpPr>
          <p:nvPr>
            <p:ph type="ctrTitle" idx="4294967295"/>
          </p:nvPr>
        </p:nvSpPr>
        <p:spPr bwMode="auto">
          <a:xfrm>
            <a:off x="1133475" y="2620272"/>
            <a:ext cx="6877050" cy="7921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r>
              <a:rPr lang="en-US" altLang="zh-CN" sz="4800" b="1" dirty="0">
                <a:latin typeface="Blackadder ITC" panose="04020505051007020D02" pitchFamily="34" charset="0"/>
                <a:ea typeface="Brush Script MT" panose="03060802040406070304" pitchFamily="66" charset="-122"/>
                <a:cs typeface="Blackadder ITC" panose="04020505051007020D02" pitchFamily="34" charset="0"/>
              </a:rPr>
            </a:br>
            <a:r>
              <a:rPr lang="en-US" altLang="zh-CN" sz="4800" b="1" dirty="0">
                <a:latin typeface="APPLE CHANCERY" panose="03020702040506060504" pitchFamily="66" charset="-79"/>
                <a:ea typeface="Brush Script MT" panose="03060802040406070304" pitchFamily="66" charset="-122"/>
                <a:cs typeface="APPLE CHANCERY" panose="03020702040506060504" pitchFamily="66" charset="-79"/>
              </a:rPr>
              <a:t>The</a:t>
            </a:r>
            <a:r>
              <a:rPr lang="zh-CN" altLang="en-US" sz="4800" b="1" dirty="0">
                <a:latin typeface="APPLE CHANCERY" panose="03020702040506060504" pitchFamily="66" charset="-79"/>
                <a:ea typeface="Brush Script MT" panose="03060802040406070304" pitchFamily="66" charset="-122"/>
                <a:cs typeface="APPLE CHANCERY" panose="03020702040506060504" pitchFamily="66" charset="-79"/>
              </a:rPr>
              <a:t> </a:t>
            </a:r>
            <a:r>
              <a:rPr lang="en-US" altLang="zh-CN" sz="4800" b="1" dirty="0">
                <a:latin typeface="APPLE CHANCERY" panose="03020702040506060504" pitchFamily="66" charset="-79"/>
                <a:ea typeface="Brush Script MT" panose="03060802040406070304" pitchFamily="66" charset="-122"/>
                <a:cs typeface="APPLE CHANCERY" panose="03020702040506060504" pitchFamily="66" charset="-79"/>
              </a:rPr>
              <a:t>End</a:t>
            </a:r>
            <a:endParaRPr lang="zh-CN" altLang="en-US" sz="4800" dirty="0">
              <a:latin typeface="APPLE CHANCERY" panose="03020702040506060504" pitchFamily="66" charset="-79"/>
              <a:ea typeface="Brush Script MT" panose="03060802040406070304" pitchFamily="66" charset="-122"/>
              <a:cs typeface="APPLE CHANCERY" panose="03020702040506060504" pitchFamily="66" charset="-79"/>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ctrTitle" idx="4294967295"/>
          </p:nvPr>
        </p:nvSpPr>
        <p:spPr bwMode="auto">
          <a:xfrm>
            <a:off x="250825" y="2492375"/>
            <a:ext cx="8893175" cy="41052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l" eaLnBrk="1" hangingPunct="1"/>
            <a:br>
              <a:rPr lang="en-US" altLang="zh-CN" sz="4000" b="1" dirty="0">
                <a:ea typeface="黑体" panose="02010609060101010101" pitchFamily="49" charset="-122"/>
              </a:rPr>
            </a:b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职称</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a:t>
            </a:r>
            <a:b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br>
            <a:b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br>
            <a:b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b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姓名</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a:t>
            </a:r>
            <a:b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br>
            <a:b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br>
            <a:b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b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单位</a:t>
            </a:r>
            <a: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t>:</a:t>
            </a:r>
            <a:br>
              <a:rPr lang="en-US" altLang="zh-CN" sz="4000" b="1" dirty="0">
                <a:ea typeface="黑体" panose="02010609060101010101" pitchFamily="49" charset="-122"/>
              </a:rPr>
            </a:br>
            <a:br>
              <a:rPr lang="en-US" altLang="zh-CN" sz="4000" b="1" dirty="0">
                <a:ea typeface="黑体" panose="02010609060101010101" pitchFamily="49" charset="-122"/>
              </a:rPr>
            </a:br>
            <a:br>
              <a:rPr lang="en-US" altLang="zh-CN" sz="2400" b="1" dirty="0">
                <a:latin typeface="微软雅黑" panose="020B0503020204020204" pitchFamily="34" charset="-122"/>
                <a:ea typeface="微软雅黑" panose="020B0503020204020204" pitchFamily="34" charset="-122"/>
                <a:cs typeface="Times New Roman" panose="02020603050405020304" pitchFamily="18" charset="0"/>
              </a:rPr>
            </a:br>
            <a:endParaRPr lang="en-US" altLang="zh-CN" sz="2400" b="1" dirty="0">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sz="quarter" idx="10"/>
          </p:nvPr>
        </p:nvSpPr>
        <p:spPr>
          <a:xfrm>
            <a:off x="35560" y="6381433"/>
            <a:ext cx="8964613" cy="365125"/>
          </a:xfrm>
        </p:spPr>
        <p:txBody>
          <a:bodyPr/>
          <a:lstStyle/>
          <a:p>
            <a:pPr>
              <a:defRPr/>
            </a:pPr>
            <a:r>
              <a:rPr lang="en-US" altLang="zh-CN">
                <a:latin typeface="Cambria" panose="02040503050406030204" pitchFamily="18" charset="0"/>
                <a:ea typeface="黑体" panose="02010609060101010101" pitchFamily="49" charset="-122"/>
              </a:rPr>
              <a:t>Prenstation Title and </a:t>
            </a:r>
            <a:r>
              <a:rPr lang="en-US" altLang="zh-CN">
                <a:latin typeface="Cambria" panose="02040503050406030204" pitchFamily="18" charset="0"/>
              </a:rPr>
              <a:t>Presenter:</a:t>
            </a:r>
            <a:endParaRPr lang="en-US" altLang="zh-CN" dirty="0">
              <a:latin typeface="Cambria" panose="02040503050406030204" pitchFamily="18" charset="0"/>
              <a:ea typeface="黑体" panose="02010609060101010101" pitchFamily="49" charset="-122"/>
            </a:endParaRPr>
          </a:p>
        </p:txBody>
      </p:sp>
      <p:sp>
        <p:nvSpPr>
          <p:cNvPr id="5" name="Rectangle 6"/>
          <p:cNvSpPr/>
          <p:nvPr/>
        </p:nvSpPr>
        <p:spPr>
          <a:xfrm>
            <a:off x="179512" y="1121406"/>
            <a:ext cx="7272808" cy="4615187"/>
          </a:xfrm>
          <a:prstGeom prst="rect">
            <a:avLst/>
          </a:prstGeom>
          <a:solidFill>
            <a:schemeClr val="bg1"/>
          </a:solidFill>
          <a:ln w="9525">
            <a:solidFill>
              <a:schemeClr val="bg1"/>
            </a:solidFill>
          </a:ln>
        </p:spPr>
        <p:txBody>
          <a:bodyPr wrap="none" anchor="ctr"/>
          <a:lstStyle/>
          <a:p>
            <a:pPr lvl="0" algn="ctr">
              <a:lnSpc>
                <a:spcPct val="200000"/>
              </a:lnSpc>
              <a:defRPr/>
            </a:pPr>
            <a:r>
              <a:rPr lang="zh-CN" altLang="en-US" sz="3200" b="1" dirty="0">
                <a:solidFill>
                  <a:schemeClr val="accent5">
                    <a:lumMod val="50000"/>
                  </a:schemeClr>
                </a:solidFill>
              </a:rPr>
              <a:t>目录</a:t>
            </a:r>
            <a:endParaRPr lang="en-US" altLang="zh-CN" sz="3200" b="1" dirty="0">
              <a:solidFill>
                <a:schemeClr val="accent5">
                  <a:lumMod val="50000"/>
                </a:schemeClr>
              </a:solidFill>
            </a:endParaRPr>
          </a:p>
          <a:p>
            <a:pPr marL="342900" lvl="0" indent="-342900">
              <a:lnSpc>
                <a:spcPct val="200000"/>
              </a:lnSpc>
              <a:buFont typeface="Wingdings" panose="05000000000000000000" pitchFamily="2" charset="2"/>
              <a:buChar char="l"/>
              <a:defRPr/>
            </a:pPr>
            <a:r>
              <a:rPr lang="zh-CN" altLang="en-US" sz="2400" b="1" dirty="0">
                <a:solidFill>
                  <a:schemeClr val="accent5">
                    <a:lumMod val="50000"/>
                  </a:schemeClr>
                </a:solidFill>
              </a:rPr>
              <a:t>   简介</a:t>
            </a:r>
            <a:r>
              <a:rPr lang="en-US" altLang="zh-CN" sz="2400" b="1" dirty="0">
                <a:solidFill>
                  <a:schemeClr val="accent5">
                    <a:lumMod val="50000"/>
                  </a:schemeClr>
                </a:solidFill>
              </a:rPr>
              <a:t>/ Introduction</a:t>
            </a:r>
            <a:endParaRPr lang="zh-CN" altLang="en-US" sz="2400" b="1" dirty="0">
              <a:solidFill>
                <a:schemeClr val="accent5">
                  <a:lumMod val="50000"/>
                </a:schemeClr>
              </a:solidFill>
            </a:endParaRPr>
          </a:p>
          <a:p>
            <a:pPr marL="342900" indent="-342900">
              <a:lnSpc>
                <a:spcPct val="200000"/>
              </a:lnSpc>
              <a:buFont typeface="Wingdings" panose="05000000000000000000" pitchFamily="2" charset="2"/>
              <a:buChar char="l"/>
              <a:defRPr/>
            </a:pPr>
            <a:r>
              <a:rPr lang="zh-CN" altLang="en-US" sz="2400" b="1" dirty="0">
                <a:solidFill>
                  <a:schemeClr val="accent5">
                    <a:lumMod val="50000"/>
                  </a:schemeClr>
                </a:solidFill>
              </a:rPr>
              <a:t>   理论基础</a:t>
            </a:r>
            <a:r>
              <a:rPr lang="en-US" altLang="zh-CN" sz="2400" b="1" dirty="0">
                <a:solidFill>
                  <a:schemeClr val="accent5">
                    <a:lumMod val="50000"/>
                  </a:schemeClr>
                </a:solidFill>
              </a:rPr>
              <a:t>/</a:t>
            </a:r>
            <a:r>
              <a:rPr lang="zh-CN" altLang="en-US" sz="2400" b="1" dirty="0">
                <a:solidFill>
                  <a:schemeClr val="accent5">
                    <a:lumMod val="50000"/>
                  </a:schemeClr>
                </a:solidFill>
              </a:rPr>
              <a:t> </a:t>
            </a:r>
            <a:r>
              <a:rPr lang="en-US" altLang="zh-CN" sz="2400" b="1" dirty="0">
                <a:solidFill>
                  <a:schemeClr val="accent5">
                    <a:lumMod val="50000"/>
                  </a:schemeClr>
                </a:solidFill>
              </a:rPr>
              <a:t>Literature</a:t>
            </a:r>
            <a:r>
              <a:rPr lang="zh-CN" altLang="en-US" sz="2400" b="1" dirty="0">
                <a:solidFill>
                  <a:schemeClr val="accent5">
                    <a:lumMod val="50000"/>
                  </a:schemeClr>
                </a:solidFill>
              </a:rPr>
              <a:t> </a:t>
            </a:r>
            <a:r>
              <a:rPr lang="en-US" altLang="zh-CN" sz="2400" b="1" dirty="0">
                <a:solidFill>
                  <a:schemeClr val="accent5">
                    <a:lumMod val="50000"/>
                  </a:schemeClr>
                </a:solidFill>
              </a:rPr>
              <a:t>Review</a:t>
            </a:r>
            <a:endParaRPr lang="zh-CN" altLang="en-US" sz="2400" b="1" dirty="0">
              <a:solidFill>
                <a:schemeClr val="accent5">
                  <a:lumMod val="50000"/>
                </a:schemeClr>
              </a:solidFill>
            </a:endParaRPr>
          </a:p>
          <a:p>
            <a:pPr marL="342900" indent="-342900">
              <a:lnSpc>
                <a:spcPct val="200000"/>
              </a:lnSpc>
              <a:buFont typeface="Wingdings" panose="05000000000000000000" pitchFamily="2" charset="2"/>
              <a:buChar char="l"/>
              <a:defRPr/>
            </a:pPr>
            <a:r>
              <a:rPr lang="zh-CN" altLang="en-US" sz="2400" b="1" dirty="0">
                <a:solidFill>
                  <a:schemeClr val="accent5">
                    <a:lumMod val="50000"/>
                  </a:schemeClr>
                </a:solidFill>
              </a:rPr>
              <a:t>   研究方法</a:t>
            </a:r>
            <a:r>
              <a:rPr lang="en-US" altLang="zh-CN" sz="2400" b="1" dirty="0">
                <a:solidFill>
                  <a:schemeClr val="accent5">
                    <a:lumMod val="50000"/>
                  </a:schemeClr>
                </a:solidFill>
              </a:rPr>
              <a:t>/</a:t>
            </a:r>
            <a:r>
              <a:rPr lang="zh-CN" altLang="en-US" sz="2400" b="1" dirty="0">
                <a:solidFill>
                  <a:schemeClr val="accent5">
                    <a:lumMod val="50000"/>
                  </a:schemeClr>
                </a:solidFill>
              </a:rPr>
              <a:t> </a:t>
            </a:r>
            <a:r>
              <a:rPr lang="en-US" altLang="zh-CN" sz="2400" b="1" dirty="0">
                <a:solidFill>
                  <a:schemeClr val="accent5">
                    <a:lumMod val="50000"/>
                  </a:schemeClr>
                </a:solidFill>
              </a:rPr>
              <a:t>Methodology</a:t>
            </a:r>
            <a:endParaRPr lang="en-US" altLang="zh-CN" sz="2400" b="1" dirty="0">
              <a:solidFill>
                <a:schemeClr val="accent5">
                  <a:lumMod val="50000"/>
                </a:schemeClr>
              </a:solidFill>
            </a:endParaRPr>
          </a:p>
          <a:p>
            <a:pPr marL="342900" indent="-342900">
              <a:lnSpc>
                <a:spcPct val="200000"/>
              </a:lnSpc>
              <a:buFont typeface="Wingdings" panose="05000000000000000000" pitchFamily="2" charset="2"/>
              <a:buChar char="l"/>
              <a:defRPr/>
            </a:pPr>
            <a:r>
              <a:rPr lang="zh-CN" altLang="en-US" sz="2400" b="1" dirty="0">
                <a:solidFill>
                  <a:schemeClr val="accent5">
                    <a:lumMod val="50000"/>
                  </a:schemeClr>
                </a:solidFill>
              </a:rPr>
              <a:t>   现场应用</a:t>
            </a:r>
            <a:r>
              <a:rPr lang="en-US" altLang="zh-CN" sz="2400" b="1" dirty="0">
                <a:solidFill>
                  <a:schemeClr val="accent5">
                    <a:lumMod val="50000"/>
                  </a:schemeClr>
                </a:solidFill>
              </a:rPr>
              <a:t>/</a:t>
            </a:r>
            <a:r>
              <a:rPr lang="zh-CN" altLang="en-US" sz="2400" b="1" dirty="0">
                <a:solidFill>
                  <a:schemeClr val="accent5">
                    <a:lumMod val="50000"/>
                  </a:schemeClr>
                </a:solidFill>
              </a:rPr>
              <a:t> </a:t>
            </a:r>
            <a:r>
              <a:rPr lang="en-US" altLang="zh-CN" sz="2400" b="1" dirty="0">
                <a:solidFill>
                  <a:schemeClr val="accent5">
                    <a:lumMod val="50000"/>
                  </a:schemeClr>
                </a:solidFill>
              </a:rPr>
              <a:t>Application</a:t>
            </a:r>
            <a:endParaRPr lang="zh-CN" altLang="en-US" sz="2400" b="1" dirty="0">
              <a:solidFill>
                <a:schemeClr val="accent5">
                  <a:lumMod val="50000"/>
                </a:schemeClr>
              </a:solidFill>
            </a:endParaRPr>
          </a:p>
          <a:p>
            <a:pPr marL="342900" indent="-342900">
              <a:lnSpc>
                <a:spcPct val="200000"/>
              </a:lnSpc>
              <a:buFont typeface="Wingdings" panose="05000000000000000000" pitchFamily="2" charset="2"/>
              <a:buChar char="l"/>
              <a:defRPr/>
            </a:pPr>
            <a:r>
              <a:rPr lang="zh-CN" altLang="en-US" sz="2400" b="1" dirty="0">
                <a:solidFill>
                  <a:schemeClr val="accent5">
                    <a:lumMod val="50000"/>
                  </a:schemeClr>
                </a:solidFill>
              </a:rPr>
              <a:t>   结论</a:t>
            </a:r>
            <a:r>
              <a:rPr lang="en-US" altLang="zh-CN" sz="2400" b="1" dirty="0">
                <a:solidFill>
                  <a:schemeClr val="accent5">
                    <a:lumMod val="50000"/>
                  </a:schemeClr>
                </a:solidFill>
              </a:rPr>
              <a:t>/</a:t>
            </a:r>
            <a:r>
              <a:rPr lang="zh-CN" altLang="en-US" sz="2400" b="1" dirty="0">
                <a:solidFill>
                  <a:schemeClr val="accent5">
                    <a:lumMod val="50000"/>
                  </a:schemeClr>
                </a:solidFill>
              </a:rPr>
              <a:t> </a:t>
            </a:r>
            <a:r>
              <a:rPr lang="en-US" altLang="zh-CN" sz="2400" b="1" dirty="0">
                <a:solidFill>
                  <a:schemeClr val="accent5">
                    <a:lumMod val="50000"/>
                  </a:schemeClr>
                </a:solidFill>
              </a:rPr>
              <a:t>Conclusion</a:t>
            </a:r>
            <a:endParaRPr lang="zh-CN" altLang="en-US" sz="2400" b="1" dirty="0">
              <a:solidFill>
                <a:schemeClr val="accent5">
                  <a:lumMod val="50000"/>
                </a:schemeClr>
              </a:solidFill>
            </a:endParaRPr>
          </a:p>
          <a:p>
            <a:pPr>
              <a:buFont typeface="Arial" panose="020B0604020202020204" pitchFamily="34" charset="0"/>
            </a:pPr>
            <a:endParaRPr lang="en-US" altLang="zh-CN" sz="1600" b="1" dirty="0">
              <a:solidFill>
                <a:schemeClr val="accent5">
                  <a:lumMod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sz="quarter" idx="10"/>
          </p:nvPr>
        </p:nvSpPr>
        <p:spPr/>
        <p:txBody>
          <a:bodyPr/>
          <a:lstStyle/>
          <a:p>
            <a:pPr>
              <a:defRPr/>
            </a:pPr>
            <a:r>
              <a:rPr lang="en-US" altLang="zh-CN">
                <a:latin typeface="Cambria" panose="02040503050406030204" pitchFamily="18" charset="0"/>
                <a:ea typeface="黑体" panose="02010609060101010101" pitchFamily="49" charset="-122"/>
                <a:sym typeface="+mn-ea"/>
              </a:rPr>
              <a:t>Prenstation Title and </a:t>
            </a:r>
            <a:r>
              <a:rPr lang="en-US" altLang="zh-CN">
                <a:latin typeface="Cambria" panose="02040503050406030204" pitchFamily="18" charset="0"/>
                <a:sym typeface="+mn-ea"/>
              </a:rPr>
              <a:t>Presenter:</a:t>
            </a:r>
            <a:endParaRPr lang="en-US" altLang="zh-CN" dirty="0">
              <a:latin typeface="Cambria" panose="02040503050406030204" pitchFamily="18" charset="0"/>
              <a:ea typeface="黑体" panose="02010609060101010101" pitchFamily="49" charset="-122"/>
            </a:endParaRPr>
          </a:p>
        </p:txBody>
      </p:sp>
      <p:sp>
        <p:nvSpPr>
          <p:cNvPr id="5" name="Rectangle 6"/>
          <p:cNvSpPr/>
          <p:nvPr/>
        </p:nvSpPr>
        <p:spPr>
          <a:xfrm>
            <a:off x="0" y="980440"/>
            <a:ext cx="9118600" cy="5241290"/>
          </a:xfrm>
          <a:prstGeom prst="rect">
            <a:avLst/>
          </a:prstGeom>
          <a:noFill/>
          <a:ln w="9525">
            <a:noFill/>
          </a:ln>
        </p:spPr>
        <p:txBody>
          <a:bodyPr wrap="none" anchor="ctr"/>
          <a:lstStyle/>
          <a:p>
            <a:pPr lvl="0" algn="ctr">
              <a:lnSpc>
                <a:spcPct val="200000"/>
              </a:lnSpc>
              <a:defRPr/>
            </a:pPr>
            <a:endParaRPr lang="en-US" altLang="zh-CN" sz="2400" b="1" dirty="0"/>
          </a:p>
          <a:p>
            <a:pPr marL="342900" lvl="0" indent="-342900">
              <a:lnSpc>
                <a:spcPct val="200000"/>
              </a:lnSpc>
              <a:buFont typeface="Wingdings" panose="05000000000000000000" pitchFamily="2" charset="2"/>
              <a:buChar char="l"/>
              <a:defRPr/>
            </a:pPr>
            <a:r>
              <a:rPr lang="en-US" altLang="zh-CN" sz="2400" b="1" dirty="0">
                <a:solidFill>
                  <a:schemeClr val="accent5">
                    <a:lumMod val="50000"/>
                  </a:schemeClr>
                </a:solidFill>
              </a:rPr>
              <a:t> </a:t>
            </a:r>
            <a:r>
              <a:rPr lang="zh-CN" altLang="en-US" sz="2400" b="1" dirty="0">
                <a:solidFill>
                  <a:schemeClr val="accent5">
                    <a:lumMod val="50000"/>
                  </a:schemeClr>
                </a:solidFill>
              </a:rPr>
              <a:t>简介</a:t>
            </a:r>
            <a:r>
              <a:rPr lang="en-US" altLang="zh-CN" sz="2400" b="1" dirty="0">
                <a:solidFill>
                  <a:schemeClr val="accent5">
                    <a:lumMod val="50000"/>
                  </a:schemeClr>
                </a:solidFill>
              </a:rPr>
              <a:t>/Introduction</a:t>
            </a: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sz="quarter" idx="10"/>
          </p:nvPr>
        </p:nvSpPr>
        <p:spPr/>
        <p:txBody>
          <a:bodyPr/>
          <a:lstStyle/>
          <a:p>
            <a:pPr>
              <a:defRPr/>
            </a:pPr>
            <a:r>
              <a:rPr lang="zh-CN" altLang="en-US" dirty="0">
                <a:latin typeface="Cambria" panose="02040503050406030204" pitchFamily="18" charset="0"/>
                <a:ea typeface="黑体" panose="02010609060101010101" pitchFamily="49" charset="-122"/>
              </a:rPr>
              <a:t>报告题目</a:t>
            </a:r>
            <a:r>
              <a:rPr lang="en-US" altLang="zh-CN" dirty="0">
                <a:latin typeface="Cambria" panose="02040503050406030204" pitchFamily="18" charset="0"/>
                <a:ea typeface="黑体" panose="02010609060101010101" pitchFamily="49" charset="-122"/>
              </a:rPr>
              <a:t>-</a:t>
            </a:r>
            <a:r>
              <a:rPr lang="zh-CN" altLang="en-US" dirty="0">
                <a:latin typeface="Cambria" panose="02040503050406030204" pitchFamily="18" charset="0"/>
                <a:ea typeface="黑体" panose="02010609060101010101" pitchFamily="49" charset="-122"/>
              </a:rPr>
              <a:t>报告人：</a:t>
            </a:r>
            <a:endParaRPr lang="en-US" altLang="zh-CN" dirty="0">
              <a:latin typeface="Cambria" panose="02040503050406030204" pitchFamily="18" charset="0"/>
              <a:ea typeface="黑体" panose="02010609060101010101" pitchFamily="49" charset="-122"/>
            </a:endParaRPr>
          </a:p>
        </p:txBody>
      </p:sp>
      <p:sp>
        <p:nvSpPr>
          <p:cNvPr id="4" name="Rectangle 6"/>
          <p:cNvSpPr/>
          <p:nvPr/>
        </p:nvSpPr>
        <p:spPr>
          <a:xfrm>
            <a:off x="0" y="967740"/>
            <a:ext cx="9143365" cy="5275580"/>
          </a:xfrm>
          <a:prstGeom prst="rect">
            <a:avLst/>
          </a:prstGeom>
          <a:noFill/>
          <a:ln w="9525">
            <a:noFill/>
          </a:ln>
        </p:spPr>
        <p:txBody>
          <a:bodyPr wrap="none" anchor="ctr"/>
          <a:lstStyle/>
          <a:p>
            <a:pPr lvl="0" algn="ctr">
              <a:lnSpc>
                <a:spcPct val="200000"/>
              </a:lnSpc>
              <a:defRPr/>
            </a:pPr>
            <a:endParaRPr lang="en-US" altLang="zh-CN" sz="2400" b="1" dirty="0">
              <a:solidFill>
                <a:schemeClr val="bg1"/>
              </a:solidFill>
            </a:endParaRPr>
          </a:p>
          <a:p>
            <a:pPr marL="342900" indent="-342900">
              <a:lnSpc>
                <a:spcPct val="200000"/>
              </a:lnSpc>
              <a:buFont typeface="Wingdings" panose="05000000000000000000" pitchFamily="2" charset="2"/>
              <a:buChar char="l"/>
              <a:defRPr/>
            </a:pPr>
            <a:r>
              <a:rPr lang="zh-CN" altLang="en-US" sz="2400" b="1" dirty="0">
                <a:solidFill>
                  <a:schemeClr val="accent5">
                    <a:lumMod val="50000"/>
                  </a:schemeClr>
                </a:solidFill>
              </a:rPr>
              <a:t>理论基础</a:t>
            </a:r>
            <a:r>
              <a:rPr lang="en-US" altLang="zh-CN" sz="2400" b="1" dirty="0">
                <a:solidFill>
                  <a:schemeClr val="accent5">
                    <a:lumMod val="50000"/>
                  </a:schemeClr>
                </a:solidFill>
              </a:rPr>
              <a:t>/ Literature Review</a:t>
            </a: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sz="quarter" idx="10"/>
          </p:nvPr>
        </p:nvSpPr>
        <p:spPr/>
        <p:txBody>
          <a:bodyPr/>
          <a:lstStyle/>
          <a:p>
            <a:pPr>
              <a:defRPr/>
            </a:pPr>
            <a:r>
              <a:rPr lang="zh-CN" altLang="en-US" dirty="0">
                <a:latin typeface="Cambria" panose="02040503050406030204" pitchFamily="18" charset="0"/>
                <a:ea typeface="黑体" panose="02010609060101010101" pitchFamily="49" charset="-122"/>
              </a:rPr>
              <a:t>报告题目</a:t>
            </a:r>
            <a:r>
              <a:rPr lang="en-US" altLang="zh-CN" dirty="0">
                <a:latin typeface="Cambria" panose="02040503050406030204" pitchFamily="18" charset="0"/>
                <a:ea typeface="黑体" panose="02010609060101010101" pitchFamily="49" charset="-122"/>
              </a:rPr>
              <a:t>-</a:t>
            </a:r>
            <a:r>
              <a:rPr lang="zh-CN" altLang="en-US" dirty="0">
                <a:latin typeface="Cambria" panose="02040503050406030204" pitchFamily="18" charset="0"/>
                <a:ea typeface="黑体" panose="02010609060101010101" pitchFamily="49" charset="-122"/>
              </a:rPr>
              <a:t>报告人：</a:t>
            </a:r>
            <a:endParaRPr lang="en-US" altLang="zh-CN" dirty="0">
              <a:latin typeface="Cambria" panose="02040503050406030204" pitchFamily="18" charset="0"/>
              <a:ea typeface="黑体" panose="02010609060101010101" pitchFamily="49" charset="-122"/>
            </a:endParaRPr>
          </a:p>
        </p:txBody>
      </p:sp>
      <p:sp>
        <p:nvSpPr>
          <p:cNvPr id="5" name="Rectangle 6"/>
          <p:cNvSpPr/>
          <p:nvPr/>
        </p:nvSpPr>
        <p:spPr>
          <a:xfrm>
            <a:off x="635" y="980440"/>
            <a:ext cx="9102090" cy="5256530"/>
          </a:xfrm>
          <a:prstGeom prst="rect">
            <a:avLst/>
          </a:prstGeom>
          <a:noFill/>
          <a:ln w="9525">
            <a:noFill/>
          </a:ln>
        </p:spPr>
        <p:txBody>
          <a:bodyPr wrap="none" anchor="ctr"/>
          <a:lstStyle/>
          <a:p>
            <a:pPr lvl="0" algn="ctr">
              <a:lnSpc>
                <a:spcPct val="200000"/>
              </a:lnSpc>
              <a:defRPr/>
            </a:pPr>
            <a:endParaRPr lang="en-US" altLang="zh-CN" sz="2400" b="1" dirty="0"/>
          </a:p>
          <a:p>
            <a:pPr marL="342900" indent="-342900">
              <a:lnSpc>
                <a:spcPct val="200000"/>
              </a:lnSpc>
              <a:buFont typeface="Wingdings" panose="05000000000000000000" pitchFamily="2" charset="2"/>
              <a:buChar char="l"/>
              <a:defRPr/>
            </a:pPr>
            <a:r>
              <a:rPr lang="zh-CN" altLang="en-US" sz="2400" b="1" dirty="0">
                <a:solidFill>
                  <a:schemeClr val="accent5">
                    <a:lumMod val="50000"/>
                  </a:schemeClr>
                </a:solidFill>
              </a:rPr>
              <a:t>研究方法</a:t>
            </a:r>
            <a:r>
              <a:rPr lang="en-US" altLang="zh-CN" sz="2400" b="1" dirty="0">
                <a:solidFill>
                  <a:schemeClr val="accent5">
                    <a:lumMod val="50000"/>
                  </a:schemeClr>
                </a:solidFill>
              </a:rPr>
              <a:t>/ Methodology</a:t>
            </a:r>
            <a:endParaRPr lang="en-US" altLang="zh-CN" sz="2400" b="1" dirty="0">
              <a:solidFill>
                <a:schemeClr val="accent5">
                  <a:lumMod val="50000"/>
                </a:schemeClr>
              </a:solidFill>
            </a:endParaRPr>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sz="quarter" idx="10"/>
          </p:nvPr>
        </p:nvSpPr>
        <p:spPr/>
        <p:txBody>
          <a:bodyPr/>
          <a:lstStyle/>
          <a:p>
            <a:pPr>
              <a:defRPr/>
            </a:pPr>
            <a:r>
              <a:rPr lang="zh-CN" altLang="en-US" dirty="0">
                <a:latin typeface="Cambria" panose="02040503050406030204" pitchFamily="18" charset="0"/>
                <a:ea typeface="黑体" panose="02010609060101010101" pitchFamily="49" charset="-122"/>
              </a:rPr>
              <a:t>报告题目</a:t>
            </a:r>
            <a:r>
              <a:rPr lang="en-US" altLang="zh-CN" dirty="0">
                <a:latin typeface="Cambria" panose="02040503050406030204" pitchFamily="18" charset="0"/>
                <a:ea typeface="黑体" panose="02010609060101010101" pitchFamily="49" charset="-122"/>
              </a:rPr>
              <a:t>-</a:t>
            </a:r>
            <a:r>
              <a:rPr lang="zh-CN" altLang="en-US" dirty="0">
                <a:latin typeface="Cambria" panose="02040503050406030204" pitchFamily="18" charset="0"/>
                <a:ea typeface="黑体" panose="02010609060101010101" pitchFamily="49" charset="-122"/>
              </a:rPr>
              <a:t>报告人：</a:t>
            </a:r>
            <a:endParaRPr lang="en-US" altLang="zh-CN" dirty="0">
              <a:latin typeface="Cambria" panose="02040503050406030204" pitchFamily="18" charset="0"/>
              <a:ea typeface="黑体" panose="02010609060101010101" pitchFamily="49" charset="-122"/>
            </a:endParaRPr>
          </a:p>
        </p:txBody>
      </p:sp>
      <p:sp>
        <p:nvSpPr>
          <p:cNvPr id="4" name="Rectangle 6"/>
          <p:cNvSpPr/>
          <p:nvPr/>
        </p:nvSpPr>
        <p:spPr>
          <a:xfrm>
            <a:off x="0" y="946150"/>
            <a:ext cx="9170670" cy="5300345"/>
          </a:xfrm>
          <a:prstGeom prst="rect">
            <a:avLst/>
          </a:prstGeom>
          <a:noFill/>
          <a:ln w="9525">
            <a:noFill/>
          </a:ln>
        </p:spPr>
        <p:txBody>
          <a:bodyPr wrap="none" anchor="ctr"/>
          <a:lstStyle/>
          <a:p>
            <a:pPr lvl="0" algn="ctr">
              <a:lnSpc>
                <a:spcPct val="200000"/>
              </a:lnSpc>
              <a:defRPr/>
            </a:pPr>
            <a:endParaRPr lang="en-US" altLang="zh-CN" sz="2400" b="1" dirty="0"/>
          </a:p>
          <a:p>
            <a:pPr marL="342900" indent="-342900">
              <a:lnSpc>
                <a:spcPct val="200000"/>
              </a:lnSpc>
              <a:buFont typeface="Wingdings" panose="05000000000000000000" pitchFamily="2" charset="2"/>
              <a:buChar char="l"/>
              <a:defRPr/>
            </a:pPr>
            <a:r>
              <a:rPr lang="zh-CN" altLang="en-US" sz="2400" b="1" dirty="0">
                <a:solidFill>
                  <a:schemeClr val="accent5">
                    <a:lumMod val="50000"/>
                  </a:schemeClr>
                </a:solidFill>
              </a:rPr>
              <a:t>现场应用</a:t>
            </a:r>
            <a:r>
              <a:rPr lang="en-US" altLang="zh-CN" sz="2400" b="1" dirty="0">
                <a:solidFill>
                  <a:schemeClr val="accent5">
                    <a:lumMod val="50000"/>
                  </a:schemeClr>
                </a:solidFill>
              </a:rPr>
              <a:t>/ Application</a:t>
            </a: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sz="quarter" idx="10"/>
          </p:nvPr>
        </p:nvSpPr>
        <p:spPr/>
        <p:txBody>
          <a:bodyPr/>
          <a:lstStyle/>
          <a:p>
            <a:pPr>
              <a:defRPr/>
            </a:pPr>
            <a:r>
              <a:rPr lang="zh-CN" altLang="en-US" dirty="0">
                <a:latin typeface="Cambria" panose="02040503050406030204" pitchFamily="18" charset="0"/>
                <a:ea typeface="黑体" panose="02010609060101010101" pitchFamily="49" charset="-122"/>
              </a:rPr>
              <a:t>报告题目</a:t>
            </a:r>
            <a:r>
              <a:rPr lang="en-US" altLang="zh-CN" dirty="0">
                <a:latin typeface="Cambria" panose="02040503050406030204" pitchFamily="18" charset="0"/>
                <a:ea typeface="黑体" panose="02010609060101010101" pitchFamily="49" charset="-122"/>
              </a:rPr>
              <a:t>-</a:t>
            </a:r>
            <a:r>
              <a:rPr lang="zh-CN" altLang="en-US" dirty="0">
                <a:latin typeface="Cambria" panose="02040503050406030204" pitchFamily="18" charset="0"/>
                <a:ea typeface="黑体" panose="02010609060101010101" pitchFamily="49" charset="-122"/>
              </a:rPr>
              <a:t>报告人：</a:t>
            </a:r>
            <a:endParaRPr lang="en-US" altLang="zh-CN" dirty="0">
              <a:latin typeface="Cambria" panose="02040503050406030204" pitchFamily="18" charset="0"/>
              <a:ea typeface="黑体" panose="02010609060101010101" pitchFamily="49" charset="-122"/>
            </a:endParaRPr>
          </a:p>
        </p:txBody>
      </p:sp>
      <p:sp>
        <p:nvSpPr>
          <p:cNvPr id="4" name="Rectangle 6"/>
          <p:cNvSpPr/>
          <p:nvPr/>
        </p:nvSpPr>
        <p:spPr>
          <a:xfrm>
            <a:off x="40640" y="951230"/>
            <a:ext cx="9068435" cy="5286375"/>
          </a:xfrm>
          <a:prstGeom prst="rect">
            <a:avLst/>
          </a:prstGeom>
          <a:noFill/>
          <a:ln w="9525">
            <a:noFill/>
          </a:ln>
        </p:spPr>
        <p:txBody>
          <a:bodyPr wrap="none" anchor="ctr"/>
          <a:lstStyle/>
          <a:p>
            <a:pPr lvl="0" algn="ctr">
              <a:lnSpc>
                <a:spcPct val="200000"/>
              </a:lnSpc>
              <a:defRPr/>
            </a:pPr>
            <a:endParaRPr lang="en-US" altLang="zh-CN" sz="2400" b="1" dirty="0"/>
          </a:p>
          <a:p>
            <a:pPr marL="342900" indent="-342900">
              <a:lnSpc>
                <a:spcPct val="200000"/>
              </a:lnSpc>
              <a:buFont typeface="Wingdings" panose="05000000000000000000" pitchFamily="2" charset="2"/>
              <a:buChar char="l"/>
              <a:defRPr/>
            </a:pPr>
            <a:r>
              <a:rPr lang="zh-CN" altLang="en-US" sz="2400" b="1" dirty="0">
                <a:solidFill>
                  <a:schemeClr val="accent5">
                    <a:lumMod val="50000"/>
                  </a:schemeClr>
                </a:solidFill>
              </a:rPr>
              <a:t>结论</a:t>
            </a:r>
            <a:r>
              <a:rPr lang="en-US" altLang="zh-CN" sz="2400" b="1" dirty="0">
                <a:solidFill>
                  <a:schemeClr val="accent5">
                    <a:lumMod val="50000"/>
                  </a:schemeClr>
                </a:solidFill>
              </a:rPr>
              <a:t>/ Conclusion</a:t>
            </a: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a:p>
            <a:pPr>
              <a:buFont typeface="Arial" panose="020B0604020202020204" pitchFamily="34" charset="0"/>
            </a:pPr>
            <a:endParaRPr lang="en-US" altLang="zh-CN" sz="1600" b="1" dirty="0"/>
          </a:p>
        </p:txBody>
      </p:sp>
    </p:spTree>
  </p:cSld>
  <p:clrMapOvr>
    <a:masterClrMapping/>
  </p:clrMapOvr>
</p:sld>
</file>

<file path=ppt/tags/tag1.xml><?xml version="1.0" encoding="utf-8"?>
<p:tagLst xmlns:p="http://schemas.openxmlformats.org/presentationml/2006/main">
  <p:tag name="COMMONDATA" val="eyJoZGlkIjoiYTEyYmUwNzRmZDc2NDYwOTcwYzJkYTZjZjNlNWQ5NDcifQ=="/>
  <p:tag name="KSO_WPP_MARK_KEY" val="ec3c9d43-7014-41f7-90a8-b84d376a0fce"/>
  <p:tag name="commondata" val="eyJoZGlkIjoiZTkzYjI5ODAyYmE4ZjU2N2JhMjE5MzE4ZWUxMWEwMjEifQ=="/>
</p:tagLst>
</file>

<file path=ppt/theme/theme1.xml><?xml version="1.0" encoding="utf-8"?>
<a:theme xmlns:a="http://schemas.openxmlformats.org/drawingml/2006/main" name="Office 主题​​">
  <a:themeElements>
    <a:clrScheme name="红橙色">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323</Words>
  <Application>WPS 演示</Application>
  <PresentationFormat>全屏显示(4:3)</PresentationFormat>
  <Paragraphs>105</Paragraphs>
  <Slides>10</Slides>
  <Notes>1</Notes>
  <HiddenSlides>0</HiddenSlides>
  <MMClips>0</MMClips>
  <ScaleCrop>false</ScaleCrop>
  <HeadingPairs>
    <vt:vector size="6" baseType="variant">
      <vt:variant>
        <vt:lpstr>已用的字体</vt:lpstr>
      </vt:variant>
      <vt:variant>
        <vt:i4>16</vt:i4>
      </vt:variant>
      <vt:variant>
        <vt:lpstr>主题</vt:lpstr>
      </vt:variant>
      <vt:variant>
        <vt:i4>2</vt:i4>
      </vt:variant>
      <vt:variant>
        <vt:lpstr>幻灯片标题</vt:lpstr>
      </vt:variant>
      <vt:variant>
        <vt:i4>10</vt:i4>
      </vt:variant>
    </vt:vector>
  </HeadingPairs>
  <TitlesOfParts>
    <vt:vector size="28" baseType="lpstr">
      <vt:lpstr>Arial</vt:lpstr>
      <vt:lpstr>宋体</vt:lpstr>
      <vt:lpstr>Wingdings</vt:lpstr>
      <vt:lpstr>Calibri</vt:lpstr>
      <vt:lpstr>Times New Roman</vt:lpstr>
      <vt:lpstr>微软雅黑</vt:lpstr>
      <vt:lpstr>黑体</vt:lpstr>
      <vt:lpstr>Cambria</vt:lpstr>
      <vt:lpstr>Blackadder ITC</vt:lpstr>
      <vt:lpstr>Gabriola</vt:lpstr>
      <vt:lpstr>Brush Script MT</vt:lpstr>
      <vt:lpstr>APPLE CHANCERY</vt:lpstr>
      <vt:lpstr>等线</vt:lpstr>
      <vt:lpstr>等线 Light</vt:lpstr>
      <vt:lpstr>Arial Unicode MS</vt:lpstr>
      <vt:lpstr>Mongolian Baiti</vt:lpstr>
      <vt:lpstr>Office 主题​​</vt:lpstr>
      <vt:lpstr>2_Office 主题​​</vt:lpstr>
      <vt:lpstr>PowerPoint 演示文稿</vt:lpstr>
      <vt:lpstr>PowerPoint 演示文稿</vt:lpstr>
      <vt:lpstr> 职称:   姓名:   单位:   </vt:lpstr>
      <vt:lpstr>PowerPoint 演示文稿</vt:lpstr>
      <vt:lpstr>PowerPoint 演示文稿</vt:lpstr>
      <vt:lpstr>PowerPoint 演示文稿</vt:lpstr>
      <vt:lpstr>PowerPoint 演示文稿</vt:lpstr>
      <vt:lpstr>PowerPoint 演示文稿</vt:lpstr>
      <vt:lpstr>PowerPoint 演示文稿</vt:lpstr>
      <vt:lpstr> The End</vt:lpstr>
    </vt:vector>
  </TitlesOfParts>
  <Company>china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IFEDC</dc:creator>
  <cp:lastModifiedBy>Administrator</cp:lastModifiedBy>
  <cp:revision>155</cp:revision>
  <dcterms:created xsi:type="dcterms:W3CDTF">2019-10-30T07:52:00Z</dcterms:created>
  <dcterms:modified xsi:type="dcterms:W3CDTF">2023-10-16T08:22:49Z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2052-12.1.0.15712</vt:lpwstr>
  </property>
  <property fmtid="{D5CDD505-2E9C-101B-9397-08002B2CF9AE}" pid="3" name="ICV">
    <vt:lpwstr>4D8D2D73CA494D2D8B8FE42CA8DA060A</vt:lpwstr>
  </property>
</Properties>
</file>